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2024-04-09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2024-04-09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2024-04-09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2024-04-09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2024-04-09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2024-04-09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2024-04-09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4CB2A9AD-730C-E440-7B42-5B83E55024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0"/>
          <a:stretch/>
        </p:blipFill>
        <p:spPr>
          <a:xfrm>
            <a:off x="0" y="4316868"/>
            <a:ext cx="6858000" cy="497953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151140"/>
              </p:ext>
            </p:extLst>
          </p:nvPr>
        </p:nvGraphicFramePr>
        <p:xfrm>
          <a:off x="628650" y="5604462"/>
          <a:ext cx="5600700" cy="37042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3543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SPC-8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35436"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Channel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 CH, Direct out 1CH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35436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Ch load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220V/11.4A, 2500W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35436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Total max load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220V/45A, 9900W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4996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Maximum Surge </a:t>
                      </a:r>
                      <a:r>
                        <a:rPr lang="en-US" altLang="ko-KR" sz="1100" kern="1200" dirty="0" err="1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Currnt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6,500 Amps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  <a:tr h="33538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Channel interval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 sec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1038465"/>
                  </a:ext>
                </a:extLst>
              </a:tr>
              <a:tr h="335436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Control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Channel on / off switch, Lamp switch, Bypass switch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792649"/>
                  </a:ext>
                </a:extLst>
              </a:tr>
              <a:tr h="335436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Power Consumption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55 watts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397636"/>
                  </a:ext>
                </a:extLst>
              </a:tr>
              <a:tr h="33543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Main voltage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de-DE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220V/50Hz-60Hz, standard 3-wire, GND wire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4779215"/>
                  </a:ext>
                </a:extLst>
              </a:tr>
              <a:tr h="33543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Dimension (W x H x D)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483 x 88 x 330mm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0226051"/>
                  </a:ext>
                </a:extLst>
              </a:tr>
              <a:tr h="33543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Weight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6.02 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kg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845479"/>
                  </a:ext>
                </a:extLst>
              </a:tr>
            </a:tbl>
          </a:graphicData>
        </a:graphic>
      </p:graphicFrame>
      <p:pic>
        <p:nvPicPr>
          <p:cNvPr id="23" name="그림 22">
            <a:extLst>
              <a:ext uri="{FF2B5EF4-FFF2-40B4-BE49-F238E27FC236}">
                <a16:creationId xmlns:a16="http://schemas.microsoft.com/office/drawing/2014/main" id="{631D9598-4FFB-7B62-2F4F-CB9D738211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67"/>
          <a:stretch/>
        </p:blipFill>
        <p:spPr>
          <a:xfrm>
            <a:off x="481582" y="533400"/>
            <a:ext cx="1475235" cy="15697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SEQUENCE POWER conditioner  </a:t>
            </a:r>
            <a:r>
              <a:rPr lang="en-US" altLang="ko-KR" sz="1600" b="1" dirty="0">
                <a:latin typeface="Engravers MT" panose="02090707080505020304" pitchFamily="18" charset="0"/>
              </a:rPr>
              <a:t>spc-8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1842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/>
              <a:t>AV</a:t>
            </a:r>
            <a:r>
              <a:rPr lang="ko-KR" altLang="en-US" sz="1100" dirty="0"/>
              <a:t>장비에 최대 </a:t>
            </a:r>
            <a:r>
              <a:rPr lang="en-US" altLang="ko-KR" sz="1100" dirty="0"/>
              <a:t>8</a:t>
            </a:r>
            <a:r>
              <a:rPr lang="ko-KR" altLang="en-US" sz="1100" dirty="0"/>
              <a:t>채널까지 연결하여 </a:t>
            </a:r>
            <a:r>
              <a:rPr lang="ko-KR" altLang="en-US" sz="1100" b="1" u="sng" dirty="0"/>
              <a:t>서지 </a:t>
            </a:r>
            <a:r>
              <a:rPr lang="ko-KR" altLang="en-US" sz="1100" b="1" u="sng" dirty="0" err="1"/>
              <a:t>프로텍션</a:t>
            </a:r>
            <a:r>
              <a:rPr lang="ko-KR" altLang="en-US" sz="1100" b="1" u="sng" dirty="0"/>
              <a:t> 기능과</a:t>
            </a:r>
            <a:r>
              <a:rPr lang="en-US" altLang="ko-KR" sz="1100" b="1" u="sng" dirty="0"/>
              <a:t>, </a:t>
            </a:r>
            <a:r>
              <a:rPr lang="ko-KR" altLang="en-US" sz="1100" b="1" u="sng" dirty="0"/>
              <a:t>전원 필터기능을 거쳐 노이즈 없는 깨끗한 전원을 순차적으로 공급</a:t>
            </a:r>
            <a:r>
              <a:rPr lang="ko-KR" altLang="en-US" sz="1100" dirty="0"/>
              <a:t>하는 장치입니다</a:t>
            </a:r>
            <a:r>
              <a:rPr lang="en-US" altLang="ko-KR" sz="1100" dirty="0"/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sz="1100" dirty="0"/>
              <a:t>메인 전원을 켜면 </a:t>
            </a:r>
            <a:r>
              <a:rPr lang="en-US" altLang="ko-KR" sz="1100" dirty="0"/>
              <a:t>1</a:t>
            </a:r>
            <a:r>
              <a:rPr lang="ko-KR" altLang="en-US" sz="1100" dirty="0"/>
              <a:t>번 채널부터 </a:t>
            </a:r>
            <a:r>
              <a:rPr lang="en-US" altLang="ko-KR" sz="1100" dirty="0"/>
              <a:t>8</a:t>
            </a:r>
            <a:r>
              <a:rPr lang="ko-KR" altLang="en-US" sz="1100" dirty="0"/>
              <a:t>번 채널 순으로 전원을 공급하고</a:t>
            </a:r>
            <a:r>
              <a:rPr lang="en-US" altLang="ko-KR" sz="1100" dirty="0"/>
              <a:t>, </a:t>
            </a:r>
            <a:r>
              <a:rPr lang="ko-KR" altLang="en-US" sz="1100" dirty="0"/>
              <a:t>끌 때에는 그 역순으로 </a:t>
            </a:r>
            <a:r>
              <a:rPr lang="en-US" altLang="ko-KR" sz="1100" dirty="0"/>
              <a:t>8</a:t>
            </a:r>
            <a:r>
              <a:rPr lang="ko-KR" altLang="en-US" sz="1100" dirty="0"/>
              <a:t>번 채널부터 차단하여</a:t>
            </a:r>
            <a:r>
              <a:rPr lang="en-US" altLang="ko-KR" sz="1100" dirty="0"/>
              <a:t>, </a:t>
            </a:r>
            <a:r>
              <a:rPr lang="ko-KR" altLang="en-US" sz="1100" dirty="0"/>
              <a:t>한꺼번에 전원을 공급 할 때 생기는 전원 과부하 현상이나 노이즈를 차단합니다</a:t>
            </a:r>
            <a:r>
              <a:rPr lang="en-US" altLang="ko-KR" sz="1100" dirty="0"/>
              <a:t>. </a:t>
            </a:r>
            <a:r>
              <a:rPr lang="ko-KR" altLang="en-US" sz="1100" dirty="0"/>
              <a:t>전면 패널에는 전압상태를 표시하여 주어 별도의 테스터기 없이도 전원 공급 상태를 모니터링 할 수 있고 전원의 극성</a:t>
            </a:r>
            <a:r>
              <a:rPr lang="en-US" altLang="ko-KR" sz="1100" dirty="0"/>
              <a:t>(L-N)</a:t>
            </a:r>
            <a:r>
              <a:rPr lang="ko-KR" altLang="en-US" sz="1100" dirty="0"/>
              <a:t> 이 바뀌거나 메인 접지에 이상이 있을 경우에 전압 상태 표시등의 점멸상태로 확인할 수 있습니다</a:t>
            </a:r>
            <a:r>
              <a:rPr lang="en-US" altLang="ko-KR" sz="1100" dirty="0"/>
              <a:t>.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78F12E43-A2F7-C8C0-5D7B-3616A7922A0D}"/>
              </a:ext>
            </a:extLst>
          </p:cNvPr>
          <p:cNvGrpSpPr/>
          <p:nvPr/>
        </p:nvGrpSpPr>
        <p:grpSpPr>
          <a:xfrm>
            <a:off x="1049055" y="3316293"/>
            <a:ext cx="4759890" cy="1970490"/>
            <a:chOff x="0" y="3816348"/>
            <a:chExt cx="6858000" cy="2839061"/>
          </a:xfrm>
        </p:grpSpPr>
        <p:pic>
          <p:nvPicPr>
            <p:cNvPr id="3" name="그림 2" descr="전자제품, 전자 기기, 리시버, 스테레오이(가) 표시된 사진&#10;&#10;자동 생성된 설명">
              <a:extLst>
                <a:ext uri="{FF2B5EF4-FFF2-40B4-BE49-F238E27FC236}">
                  <a16:creationId xmlns:a16="http://schemas.microsoft.com/office/drawing/2014/main" id="{85B01186-D2EC-87DE-0D0A-EE49A511EC0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7901" b="44500"/>
            <a:stretch/>
          </p:blipFill>
          <p:spPr>
            <a:xfrm>
              <a:off x="0" y="3816348"/>
              <a:ext cx="6858000" cy="1419531"/>
            </a:xfrm>
            <a:prstGeom prst="rect">
              <a:avLst/>
            </a:prstGeom>
          </p:spPr>
        </p:pic>
        <p:pic>
          <p:nvPicPr>
            <p:cNvPr id="6" name="그림 5" descr="전자제품, 오디오 장비, 전자 기기, 음악이(가) 표시된 사진&#10;&#10;자동 생성된 설명">
              <a:extLst>
                <a:ext uri="{FF2B5EF4-FFF2-40B4-BE49-F238E27FC236}">
                  <a16:creationId xmlns:a16="http://schemas.microsoft.com/office/drawing/2014/main" id="{943F4254-61FE-B8A0-4EE5-BE42EB12F4D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3401" b="39001"/>
            <a:stretch/>
          </p:blipFill>
          <p:spPr>
            <a:xfrm rot="-60000">
              <a:off x="0" y="5235878"/>
              <a:ext cx="6858000" cy="141953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456</TotalTime>
  <Words>173</Words>
  <Application>Microsoft Office PowerPoint</Application>
  <PresentationFormat>A4 용지(210x297mm)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제이앤 주식회사</cp:lastModifiedBy>
  <cp:revision>32</cp:revision>
  <cp:lastPrinted>2023-06-20T00:44:25Z</cp:lastPrinted>
  <dcterms:created xsi:type="dcterms:W3CDTF">2022-11-25T00:25:51Z</dcterms:created>
  <dcterms:modified xsi:type="dcterms:W3CDTF">2024-04-08T23:05:47Z</dcterms:modified>
</cp:coreProperties>
</file>