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9" d="100"/>
          <a:sy n="79" d="100"/>
        </p:scale>
        <p:origin x="13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10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42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8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93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873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44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26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73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20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858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83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그림 14">
            <a:extLst>
              <a:ext uri="{FF2B5EF4-FFF2-40B4-BE49-F238E27FC236}">
                <a16:creationId xmlns:a16="http://schemas.microsoft.com/office/drawing/2014/main" id="{E8231763-8AA5-EE10-D56D-225F6CBE59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1" t="8662" r="3890" b="77906"/>
          <a:stretch/>
        </p:blipFill>
        <p:spPr>
          <a:xfrm>
            <a:off x="0" y="9611832"/>
            <a:ext cx="1647173" cy="2941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FC7E5EF-89B6-893E-B5DD-45004CD9549C}"/>
              </a:ext>
            </a:extLst>
          </p:cNvPr>
          <p:cNvSpPr txBox="1"/>
          <p:nvPr userDrawn="1"/>
        </p:nvSpPr>
        <p:spPr>
          <a:xfrm>
            <a:off x="1647173" y="9648759"/>
            <a:ext cx="52108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본사</a:t>
            </a:r>
            <a:r>
              <a:rPr lang="en-US" altLang="ko-KR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/</a:t>
            </a:r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공장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부산광역시 금정구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공단로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68-4 / 051-522-3922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61871046-F033-F8C6-69BD-30C6BD25DD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61" t="21484" r="3820" b="72400"/>
          <a:stretch/>
        </p:blipFill>
        <p:spPr>
          <a:xfrm>
            <a:off x="5567362" y="9648759"/>
            <a:ext cx="1290638" cy="25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그림 19">
            <a:extLst>
              <a:ext uri="{FF2B5EF4-FFF2-40B4-BE49-F238E27FC236}">
                <a16:creationId xmlns:a16="http://schemas.microsoft.com/office/drawing/2014/main" id="{58A321C0-DCAC-ED16-312B-D5581A1BAC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28731" y="2246348"/>
            <a:ext cx="1400537" cy="21008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0E07981-43C9-FAFA-14B2-B36CA27D831A}"/>
              </a:ext>
            </a:extLst>
          </p:cNvPr>
          <p:cNvSpPr txBox="1"/>
          <p:nvPr/>
        </p:nvSpPr>
        <p:spPr>
          <a:xfrm>
            <a:off x="414844" y="883229"/>
            <a:ext cx="5600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Engravers MT" panose="02090707080505020304" pitchFamily="18" charset="0"/>
              </a:rPr>
              <a:t>MIC JACK PLATE </a:t>
            </a:r>
            <a:r>
              <a:rPr lang="en-US" altLang="ko-KR" sz="1600" b="1" dirty="0">
                <a:latin typeface="Engravers MT" panose="02090707080505020304" pitchFamily="18" charset="0"/>
              </a:rPr>
              <a:t>JNWP-MIC2</a:t>
            </a:r>
            <a:endParaRPr lang="ko-KR" altLang="en-US" sz="1600" b="1" dirty="0">
              <a:latin typeface="Engravers MT" panose="020907070805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CB6212-6172-DFF6-2AC7-C6E1349EE0D6}"/>
              </a:ext>
            </a:extLst>
          </p:cNvPr>
          <p:cNvSpPr txBox="1"/>
          <p:nvPr/>
        </p:nvSpPr>
        <p:spPr>
          <a:xfrm>
            <a:off x="481582" y="1321826"/>
            <a:ext cx="5600700" cy="3186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마이크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커넥터를 벽체에 취부하기 위한 커넥션 판넬입니다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</p:txBody>
      </p:sp>
      <p:graphicFrame>
        <p:nvGraphicFramePr>
          <p:cNvPr id="4" name="표 18">
            <a:extLst>
              <a:ext uri="{FF2B5EF4-FFF2-40B4-BE49-F238E27FC236}">
                <a16:creationId xmlns:a16="http://schemas.microsoft.com/office/drawing/2014/main" id="{7696CB9F-D929-8B12-A0E7-B856C83556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0265490"/>
              </p:ext>
            </p:extLst>
          </p:nvPr>
        </p:nvGraphicFramePr>
        <p:xfrm>
          <a:off x="620920" y="4953000"/>
          <a:ext cx="5600700" cy="22555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6100">
                  <a:extLst>
                    <a:ext uri="{9D8B030D-6E8A-4147-A177-3AD203B41FA5}">
                      <a16:colId xmlns:a16="http://schemas.microsoft.com/office/drawing/2014/main" val="3825946679"/>
                    </a:ext>
                  </a:extLst>
                </a:gridCol>
                <a:gridCol w="3784600">
                  <a:extLst>
                    <a:ext uri="{9D8B030D-6E8A-4147-A177-3AD203B41FA5}">
                      <a16:colId xmlns:a16="http://schemas.microsoft.com/office/drawing/2014/main" val="2968612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Model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JNWP-MIC2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16031"/>
                  </a:ext>
                </a:extLst>
              </a:tr>
              <a:tr h="378183">
                <a:tc>
                  <a:txBody>
                    <a:bodyPr/>
                    <a:lstStyle/>
                    <a:p>
                      <a:pPr marL="0" algn="l" defTabSz="685800" rtl="0" eaLnBrk="1" latinLnBrk="1" hangingPunct="1"/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용도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마이크</a:t>
                      </a: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커넥터 설치용 판넬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486767"/>
                  </a:ext>
                </a:extLst>
              </a:tr>
              <a:tr h="375781">
                <a:tc>
                  <a:txBody>
                    <a:bodyPr/>
                    <a:lstStyle/>
                    <a:p>
                      <a:pPr marL="0" algn="l" defTabSz="685800" rtl="0" eaLnBrk="1" latinLnBrk="1" hangingPunct="1"/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커넥터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XLR(Female) </a:t>
                      </a: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샤시용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4666015"/>
                  </a:ext>
                </a:extLst>
              </a:tr>
              <a:tr h="3731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채널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base" latinLnBrk="1" hangingPunct="1"/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2 CH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198086"/>
                  </a:ext>
                </a:extLst>
              </a:tr>
              <a:tr h="386811">
                <a:tc>
                  <a:txBody>
                    <a:bodyPr/>
                    <a:lstStyle/>
                    <a:p>
                      <a:pPr marL="0" algn="l" defTabSz="685800" rtl="0" eaLnBrk="1" fontAlgn="base" latinLnBrk="1" hangingPunct="1"/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무게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90 g (±10%)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0112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외형 </a:t>
                      </a: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(W </a:t>
                      </a:r>
                      <a:r>
                        <a:rPr lang="en-US" altLang="ko-KR" sz="1100" b="0" kern="120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x H) 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70 x 115 mm (±10%)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90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5947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427</TotalTime>
  <Words>47</Words>
  <Application>Microsoft Office PowerPoint</Application>
  <PresentationFormat>A4 용지(210x297mm)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Engravers MT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주식회사 제이앤</dc:creator>
  <cp:lastModifiedBy>주식회사 제이앤</cp:lastModifiedBy>
  <cp:revision>54</cp:revision>
  <dcterms:created xsi:type="dcterms:W3CDTF">2022-11-25T00:25:51Z</dcterms:created>
  <dcterms:modified xsi:type="dcterms:W3CDTF">2022-12-06T02:30:39Z</dcterms:modified>
</cp:coreProperties>
</file>