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59006" y="2341423"/>
            <a:ext cx="1910657" cy="1910657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HDMI JACK PLATE </a:t>
            </a:r>
            <a:r>
              <a:rPr lang="en-US" altLang="ko-KR" sz="1600" b="1" dirty="0">
                <a:latin typeface="Engravers MT" panose="02090707080505020304" pitchFamily="18" charset="0"/>
              </a:rPr>
              <a:t>JNWP-HD1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318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HDMI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커넥터를 벽체에 취부하기 위한 커넥션 판넬입니다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graphicFrame>
        <p:nvGraphicFramePr>
          <p:cNvPr id="2" name="표 18">
            <a:extLst>
              <a:ext uri="{FF2B5EF4-FFF2-40B4-BE49-F238E27FC236}">
                <a16:creationId xmlns:a16="http://schemas.microsoft.com/office/drawing/2014/main" id="{72226F41-A981-A7E9-39C9-B5011E1861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802971"/>
              </p:ext>
            </p:extLst>
          </p:nvPr>
        </p:nvGraphicFramePr>
        <p:xfrm>
          <a:off x="620920" y="4953000"/>
          <a:ext cx="5600700" cy="2255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JNWP-HD1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8183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HDMI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커넥터 설치용 판넬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5781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커넥터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HDMI(Female)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샤시용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666015"/>
                  </a:ext>
                </a:extLst>
              </a:tr>
              <a:tr h="3731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채널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 CH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86811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50 g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(±10%)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11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외형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(W </a:t>
                      </a:r>
                      <a:r>
                        <a:rPr lang="en-US" altLang="ko-KR" sz="11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x H) 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70 x 115 mm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430</TotalTime>
  <Words>47</Words>
  <Application>Microsoft Office PowerPoint</Application>
  <PresentationFormat>A4 용지(210x297mm)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53</cp:revision>
  <dcterms:created xsi:type="dcterms:W3CDTF">2022-11-25T00:25:51Z</dcterms:created>
  <dcterms:modified xsi:type="dcterms:W3CDTF">2022-12-06T02:33:13Z</dcterms:modified>
</cp:coreProperties>
</file>