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75019" y="1995809"/>
            <a:ext cx="3207600" cy="240570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83877FF-32D1-2ED1-60A5-54F9088AD427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Engravers MT" panose="02090707080505020304" pitchFamily="18" charset="0"/>
              </a:rPr>
              <a:t>SPEAKER FLOOR BOX </a:t>
            </a:r>
            <a:r>
              <a:rPr lang="en-US" altLang="ko-KR" sz="1600" b="1" dirty="0">
                <a:latin typeface="Engravers MT" panose="02090707080505020304" pitchFamily="18" charset="0"/>
              </a:rPr>
              <a:t>JNFB-SP3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E54A10-1052-5828-1BAF-F138D8E5ABB1}"/>
              </a:ext>
            </a:extLst>
          </p:cNvPr>
          <p:cNvSpPr txBox="1"/>
          <p:nvPr/>
        </p:nvSpPr>
        <p:spPr>
          <a:xfrm>
            <a:off x="481582" y="1321826"/>
            <a:ext cx="5600700" cy="57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스피커 커넥터를 바닥에 취부하기 위한 커넥션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이며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내부에 별도의 금속판에 </a:t>
            </a:r>
            <a:endParaRPr lang="en-US" altLang="ko-K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마이크용 전용 잭을 설치할 수 있도록 얇은 철판에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HOLE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설치되어 있습니다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  <p:graphicFrame>
        <p:nvGraphicFramePr>
          <p:cNvPr id="4" name="표 18">
            <a:extLst>
              <a:ext uri="{FF2B5EF4-FFF2-40B4-BE49-F238E27FC236}">
                <a16:creationId xmlns:a16="http://schemas.microsoft.com/office/drawing/2014/main" id="{E09A6F8F-BC30-657B-2231-13833B0FF1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731176"/>
              </p:ext>
            </p:extLst>
          </p:nvPr>
        </p:nvGraphicFramePr>
        <p:xfrm>
          <a:off x="620920" y="4953000"/>
          <a:ext cx="5600700" cy="26229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JNFB-SP3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78183">
                <a:tc>
                  <a:txBody>
                    <a:bodyPr/>
                    <a:lstStyle/>
                    <a:p>
                      <a:pPr marL="0" algn="l" defTabSz="685800" rtl="0" eaLnBrk="1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용도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스피커커넥터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설치용 박스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375781">
                <a:tc>
                  <a:txBody>
                    <a:bodyPr/>
                    <a:lstStyle/>
                    <a:p>
                      <a:pPr marL="0" algn="l" defTabSz="685800" rtl="0" eaLnBrk="1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커넥터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SPEAKON(Female) 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샤시용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4666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채널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3 CH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69691"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재질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신주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197690"/>
                  </a:ext>
                </a:extLst>
              </a:tr>
              <a:tr h="386811"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무게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1.2 kg (±10%)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0112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외형 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(W x H x D)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150 x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130 x 125 mm 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0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417</TotalTime>
  <Words>67</Words>
  <Application>Microsoft Office PowerPoint</Application>
  <PresentationFormat>A4 용지(210x297mm)</PresentationFormat>
  <Paragraphs>17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53</cp:revision>
  <dcterms:created xsi:type="dcterms:W3CDTF">2022-11-25T00:25:51Z</dcterms:created>
  <dcterms:modified xsi:type="dcterms:W3CDTF">2022-12-09T04:45:27Z</dcterms:modified>
</cp:coreProperties>
</file>