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9417" y="2221079"/>
            <a:ext cx="3208809" cy="240660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FLOOR BOX </a:t>
            </a:r>
            <a:r>
              <a:rPr lang="en-US" altLang="ko-KR" sz="1600" b="1" dirty="0">
                <a:latin typeface="Engravers MT" panose="02090707080505020304" pitchFamily="18" charset="0"/>
              </a:rPr>
              <a:t>JNFB-mic3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 커넥터를 바닥에 취부하기 위한 커넥션 박스이며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내부에 별도의 금속판에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마이크용 전용 잭을 설치할 수 있도록 얇은 철판에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HOLE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설치되어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0E0E2DE8-1F1F-132D-6C21-8DEFDAAC8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676286"/>
              </p:ext>
            </p:extLst>
          </p:nvPr>
        </p:nvGraphicFramePr>
        <p:xfrm>
          <a:off x="620920" y="4953000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+mn-ea"/>
                          <a:ea typeface="+mn-ea"/>
                        </a:rPr>
                        <a:t>JNFB-MIC3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마이크커넥터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설치용 박스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XLR(Female)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신주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1.2 kg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150 x 130 x 125 mm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67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51</cp:revision>
  <dcterms:created xsi:type="dcterms:W3CDTF">2022-11-25T00:25:51Z</dcterms:created>
  <dcterms:modified xsi:type="dcterms:W3CDTF">2022-12-06T02:32:11Z</dcterms:modified>
</cp:coreProperties>
</file>