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3925" y="1894419"/>
            <a:ext cx="3470150" cy="26026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E5BDBE-C376-28A9-DF75-D7D49B6215E0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SPEAKER </a:t>
            </a:r>
            <a:r>
              <a:rPr lang="en-US" altLang="ko-KR" sz="1400">
                <a:latin typeface="Engravers MT" panose="02090707080505020304" pitchFamily="18" charset="0"/>
              </a:rPr>
              <a:t>CABLE </a:t>
            </a:r>
            <a:r>
              <a:rPr lang="en-US" altLang="ko-KR" sz="1600" b="1">
                <a:latin typeface="Engravers MT" panose="02090707080505020304" pitchFamily="18" charset="0"/>
              </a:rPr>
              <a:t>JNCA-sp100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graphicFrame>
        <p:nvGraphicFramePr>
          <p:cNvPr id="6" name="표 18">
            <a:extLst>
              <a:ext uri="{FF2B5EF4-FFF2-40B4-BE49-F238E27FC236}">
                <a16:creationId xmlns:a16="http://schemas.microsoft.com/office/drawing/2014/main" id="{DA1B8CFD-DA59-6EC5-5A97-E1E928F30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32804"/>
              </p:ext>
            </p:extLst>
          </p:nvPr>
        </p:nvGraphicFramePr>
        <p:xfrm>
          <a:off x="583472" y="4953000"/>
          <a:ext cx="5600700" cy="23302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JNCA-SP100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앰프출력 전송용 </a:t>
                      </a:r>
                      <a:r>
                        <a:rPr lang="ko-KR" altLang="en-US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케이블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형태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 core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SPEAKON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86201"/>
                  </a:ext>
                </a:extLst>
              </a:tr>
              <a:tr h="38830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길이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100 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7.3 kg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09CAD17-024D-B6FF-6C62-2A79748A0BAD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오디오앰프와 스피커를 연결시켜주는 배선용 케이블로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2C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케이블에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스피콘을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결한한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 케이블입니다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43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50</cp:revision>
  <dcterms:created xsi:type="dcterms:W3CDTF">2022-11-25T00:25:51Z</dcterms:created>
  <dcterms:modified xsi:type="dcterms:W3CDTF">2022-12-06T00:43:59Z</dcterms:modified>
</cp:coreProperties>
</file>