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3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69000" y="2478710"/>
            <a:ext cx="2520000" cy="188999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8A46359-9B0A-88AD-BE19-E0D6724AE879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MIC CABLE</a:t>
            </a:r>
            <a:r>
              <a:rPr lang="ko-KR" altLang="en-US" sz="1400" dirty="0">
                <a:latin typeface="Engravers MT" panose="02090707080505020304" pitchFamily="18" charset="0"/>
              </a:rPr>
              <a:t> </a:t>
            </a:r>
            <a:r>
              <a:rPr lang="en-US" altLang="ko-KR" sz="1600" b="1" dirty="0">
                <a:latin typeface="Engravers MT" panose="02090707080505020304" pitchFamily="18" charset="0"/>
              </a:rPr>
              <a:t>JNCA-MIC10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graphicFrame>
        <p:nvGraphicFramePr>
          <p:cNvPr id="4" name="표 18">
            <a:extLst>
              <a:ext uri="{FF2B5EF4-FFF2-40B4-BE49-F238E27FC236}">
                <a16:creationId xmlns:a16="http://schemas.microsoft.com/office/drawing/2014/main" id="{01CE9C67-3F75-D8EF-164A-F9437C6320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507395"/>
              </p:ext>
            </p:extLst>
          </p:nvPr>
        </p:nvGraphicFramePr>
        <p:xfrm>
          <a:off x="583472" y="4953000"/>
          <a:ext cx="5600700" cy="23302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JNCA-MIC10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9855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용도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음성 신호 전송용 케이블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400833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형태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 core, shielded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143725"/>
                  </a:ext>
                </a:extLst>
              </a:tr>
              <a:tr h="400833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커넥터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XLR (Female/Male)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586201"/>
                  </a:ext>
                </a:extLst>
              </a:tr>
              <a:tr h="38830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길이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10 m 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2870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무게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500 g 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663062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493105A-3857-305F-A8D7-62CD2A3A57D5}"/>
              </a:ext>
            </a:extLst>
          </p:cNvPr>
          <p:cNvSpPr txBox="1"/>
          <p:nvPr/>
        </p:nvSpPr>
        <p:spPr>
          <a:xfrm>
            <a:off x="481582" y="1321826"/>
            <a:ext cx="5600700" cy="572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음향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장비간의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연결 또는 마이크와 음향 장비를 연결시켜주는 케이블로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쉴드가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있는 밸런스 타입의 케이블에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XLR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커넥터를 결합한 마이크 케이블입니다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384</TotalTime>
  <Words>54</Words>
  <Application>Microsoft Office PowerPoint</Application>
  <PresentationFormat>A4 용지(210x297mm)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47</cp:revision>
  <dcterms:created xsi:type="dcterms:W3CDTF">2022-11-25T00:25:51Z</dcterms:created>
  <dcterms:modified xsi:type="dcterms:W3CDTF">2022-12-06T00:52:04Z</dcterms:modified>
</cp:coreProperties>
</file>