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2" t="10635" r="17042" b="10642"/>
          <a:stretch/>
        </p:blipFill>
        <p:spPr>
          <a:xfrm>
            <a:off x="2455100" y="2367419"/>
            <a:ext cx="2041743" cy="19129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40DEF5-71C9-8589-DE73-5B0354FC22A6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CABLE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JNCA-MIC100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1E74FF92-A3D7-87F5-9740-FBA5A018C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402224"/>
              </p:ext>
            </p:extLst>
          </p:nvPr>
        </p:nvGraphicFramePr>
        <p:xfrm>
          <a:off x="583472" y="4953000"/>
          <a:ext cx="5600700" cy="2330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JNCA-MIC100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음성 신호 전송용 케이블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형태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core, shielded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XLR (Female/Male)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86201"/>
                  </a:ext>
                </a:extLst>
              </a:tr>
              <a:tr h="38830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길이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 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5.7 kg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B46401-87D9-5CB8-6E68-05AA7FE0330B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음향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장비간의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연결 또는 마이크와 음향 장비를 연결시켜주는 케이블로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쉴드가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있는 밸런스 타입의 케이블에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XLR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결합한 마이크 케이블입니다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54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49</cp:revision>
  <dcterms:created xsi:type="dcterms:W3CDTF">2022-11-25T00:25:51Z</dcterms:created>
  <dcterms:modified xsi:type="dcterms:W3CDTF">2022-12-07T08:04:02Z</dcterms:modified>
</cp:coreProperties>
</file>