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6642" y="2516848"/>
            <a:ext cx="3044716" cy="18137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946935-78B6-1E46-06D2-09C7666252A4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MULTI CABLE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JNCA-M8-50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92DC88-ED01-B8A4-B102-80C86054F1A7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마이크와 음향 장비를 연결시켜주는 케이블로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쉴드가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있는 밸런스 타입의 케이블에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XLR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결합한 마이크 멀티 케이블입니다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D4BCDE10-73A1-CA76-6975-CE831BC90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253540"/>
              </p:ext>
            </p:extLst>
          </p:nvPr>
        </p:nvGraphicFramePr>
        <p:xfrm>
          <a:off x="583472" y="4953000"/>
          <a:ext cx="5600700" cy="23302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JNCA-M8-50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음성 신호 전송용 케이블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형태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8ch x (2 core, shielded)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XLR (Female/Male)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86201"/>
                  </a:ext>
                </a:extLst>
              </a:tr>
              <a:tr h="38830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길이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50 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8.8 kg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56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43</cp:revision>
  <dcterms:created xsi:type="dcterms:W3CDTF">2022-11-25T00:25:51Z</dcterms:created>
  <dcterms:modified xsi:type="dcterms:W3CDTF">2022-12-06T00:44:54Z</dcterms:modified>
</cp:coreProperties>
</file>