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30CA3-805A-F64E-1AA3-1A47D63F345C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JNCA-HD20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5C98D-C616-E67A-C1ED-0FA25EE567A9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748D80D1-2B71-A143-3EE2-8B446C46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48702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JNCA-HD20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1.4 kg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37</cp:revision>
  <dcterms:created xsi:type="dcterms:W3CDTF">2022-11-25T00:25:51Z</dcterms:created>
  <dcterms:modified xsi:type="dcterms:W3CDTF">2022-12-06T00:48:36Z</dcterms:modified>
</cp:coreProperties>
</file>