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51D605D-3B69-4061-044F-25B1E8E891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A668F18-67F1-F9C3-642A-FBA9A97320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AE793-D9EB-4CA0-823A-282F2B6A7F12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0C7FA28-D981-C15D-BA4A-E0C4EED0F6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1EE700E-4CCF-476D-6682-F320CAD0A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E11D6-F0F0-4A6C-B965-270F9F231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12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000" y="2478710"/>
            <a:ext cx="2520000" cy="188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EF1373-F36B-E9B0-C640-C1097E6C3B63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HDMI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JNCA-HD10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C5FE2-1761-3BBD-89A9-76CC438A8E1B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TV, PC,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프로젝터 등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단자가 있는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A/V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기기에 연결하여 영상과 음성 신호를 전송하기 위한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" name="표 18">
            <a:extLst>
              <a:ext uri="{FF2B5EF4-FFF2-40B4-BE49-F238E27FC236}">
                <a16:creationId xmlns:a16="http://schemas.microsoft.com/office/drawing/2014/main" id="{DDA20EAD-E7C3-9FF8-4AD4-62C6E3EA5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65051"/>
              </p:ext>
            </p:extLst>
          </p:nvPr>
        </p:nvGraphicFramePr>
        <p:xfrm>
          <a:off x="583472" y="4953000"/>
          <a:ext cx="5600700" cy="1929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JNCA-HD10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종류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HDMI V2.0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620 g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48</Words>
  <Application>Microsoft Office PowerPoint</Application>
  <PresentationFormat>A4 용지(210x297mm)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35</cp:revision>
  <dcterms:created xsi:type="dcterms:W3CDTF">2022-11-25T00:25:51Z</dcterms:created>
  <dcterms:modified xsi:type="dcterms:W3CDTF">2022-12-06T00:47:37Z</dcterms:modified>
</cp:coreProperties>
</file>