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10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2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85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3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044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2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20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58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1E535A6-AA43-44A8-80E6-A54BD0740E23}" type="datetimeFigureOut">
              <a:rPr lang="ko-KR" altLang="en-US" smtClean="0"/>
              <a:t>2022-12-06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16981F0-F5DF-41D3-9F7F-ECCEA94745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83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E8231763-8AA5-EE10-D56D-225F6CBE5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8662" r="3890" b="77906"/>
          <a:stretch/>
        </p:blipFill>
        <p:spPr>
          <a:xfrm>
            <a:off x="0" y="9611832"/>
            <a:ext cx="1647173" cy="2941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C7E5EF-89B6-893E-B5DD-45004CD9549C}"/>
              </a:ext>
            </a:extLst>
          </p:cNvPr>
          <p:cNvSpPr txBox="1"/>
          <p:nvPr userDrawn="1"/>
        </p:nvSpPr>
        <p:spPr>
          <a:xfrm>
            <a:off x="1647173" y="9648759"/>
            <a:ext cx="5210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본사</a:t>
            </a:r>
            <a:r>
              <a:rPr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공장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부산광역시 금정구 </a:t>
            </a:r>
            <a:r>
              <a:rPr lang="ko-KR" alt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공단로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68-4 / 051-522-3922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1871046-F033-F8C6-69BD-30C6BD25D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1" t="21484" r="3820" b="72400"/>
          <a:stretch/>
        </p:blipFill>
        <p:spPr>
          <a:xfrm>
            <a:off x="5567362" y="9648759"/>
            <a:ext cx="1290638" cy="2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8A321C0-DCAC-ED16-312B-D5581A1BA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000" y="2478710"/>
            <a:ext cx="2520000" cy="188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18C86-AFC0-9916-DA5D-73C0B73FFEA4}"/>
              </a:ext>
            </a:extLst>
          </p:cNvPr>
          <p:cNvSpPr txBox="1"/>
          <p:nvPr/>
        </p:nvSpPr>
        <p:spPr>
          <a:xfrm>
            <a:off x="414844" y="883229"/>
            <a:ext cx="560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Engravers MT" panose="02090707080505020304" pitchFamily="18" charset="0"/>
              </a:rPr>
              <a:t>HDMI CABLE</a:t>
            </a:r>
            <a:r>
              <a:rPr lang="ko-KR" altLang="en-US" sz="1400" dirty="0">
                <a:latin typeface="Engravers MT" panose="02090707080505020304" pitchFamily="18" charset="0"/>
              </a:rPr>
              <a:t> </a:t>
            </a:r>
            <a:r>
              <a:rPr lang="en-US" altLang="ko-KR" sz="1600" b="1" dirty="0">
                <a:latin typeface="Engravers MT" panose="02090707080505020304" pitchFamily="18" charset="0"/>
              </a:rPr>
              <a:t>JNCA-HD03</a:t>
            </a:r>
            <a:endParaRPr lang="ko-KR" altLang="en-US" sz="1600" b="1" dirty="0">
              <a:latin typeface="Engravers MT" panose="020907070805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DCDF0-DC48-7EAE-040E-F0F629B30D6B}"/>
              </a:ext>
            </a:extLst>
          </p:cNvPr>
          <p:cNvSpPr txBox="1"/>
          <p:nvPr/>
        </p:nvSpPr>
        <p:spPr>
          <a:xfrm>
            <a:off x="481582" y="1321826"/>
            <a:ext cx="5600700" cy="57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TV, PC,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프로젝터 등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단자가 있는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A/V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기기에 연결하여 영상과 음성 신호를 전송하기 위한 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HDMI </a:t>
            </a:r>
            <a:r>
              <a: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케이블입니다</a:t>
            </a:r>
            <a:r>
              <a:rPr lang="en-US" altLang="ko-K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graphicFrame>
        <p:nvGraphicFramePr>
          <p:cNvPr id="4" name="표 18">
            <a:extLst>
              <a:ext uri="{FF2B5EF4-FFF2-40B4-BE49-F238E27FC236}">
                <a16:creationId xmlns:a16="http://schemas.microsoft.com/office/drawing/2014/main" id="{DF2B8065-1029-12A7-5A53-44564FE97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50674"/>
              </p:ext>
            </p:extLst>
          </p:nvPr>
        </p:nvGraphicFramePr>
        <p:xfrm>
          <a:off x="583472" y="4953000"/>
          <a:ext cx="5600700" cy="1929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825946679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2968612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latin typeface="+mn-ea"/>
                          <a:ea typeface="+mn-ea"/>
                        </a:rPr>
                        <a:t>JNCA-HD03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16031"/>
                  </a:ext>
                </a:extLst>
              </a:tr>
              <a:tr h="3985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용도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음성 신호 전송용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486767"/>
                  </a:ext>
                </a:extLst>
              </a:tr>
              <a:tr h="40083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ea"/>
                          <a:ea typeface="+mn-ea"/>
                        </a:rPr>
                        <a:t>종류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HDMI V2.0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143725"/>
                  </a:ext>
                </a:extLst>
              </a:tr>
              <a:tr h="38830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길이</a:t>
                      </a:r>
                      <a:endParaRPr lang="en-US" altLang="ko-KR" sz="11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 m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7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무게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240 g (±10%)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3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47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48</Words>
  <Application>Microsoft Office PowerPoint</Application>
  <PresentationFormat>A4 용지(210x297mm)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Engravers MT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제이앤</dc:creator>
  <cp:lastModifiedBy>주식회사 제이앤</cp:lastModifiedBy>
  <cp:revision>35</cp:revision>
  <dcterms:created xsi:type="dcterms:W3CDTF">2022-11-25T00:25:51Z</dcterms:created>
  <dcterms:modified xsi:type="dcterms:W3CDTF">2022-12-06T00:46:48Z</dcterms:modified>
</cp:coreProperties>
</file>