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03591"/>
              </p:ext>
            </p:extLst>
          </p:nvPr>
        </p:nvGraphicFramePr>
        <p:xfrm>
          <a:off x="620920" y="4011575"/>
          <a:ext cx="5600700" cy="51752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MCS-08T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8" + 2-WAY Coaxial type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55W RMS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91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Nominal diameter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200 mm. 8 inch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 Hz ~ 20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77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Transformer line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100V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54372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Connectors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Spring-loaded terminals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ABS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Hall size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∅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250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∅280 x 180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546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2.8 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042236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34767" y="2757556"/>
            <a:ext cx="988464" cy="1003000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CEILING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400" dirty="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MCS-08T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5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건출물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실내의 천정에 설치할 수 있도록 원형의 구조와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POLYPROPYLENE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재질로 구성이 뛰어납니다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2WAY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스피커를 내장하여 명료한 음성 전달 뿐 아니라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BGM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등 다용도로 사용할 수 있는 넓은 주파수 특성을 제공합니다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매칭트랜스포머를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내장하여 하이 임피던스 및 로우 임피던스 겸용으로 사용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131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17</cp:revision>
  <dcterms:created xsi:type="dcterms:W3CDTF">2022-11-25T00:25:51Z</dcterms:created>
  <dcterms:modified xsi:type="dcterms:W3CDTF">2022-12-06T02:43:43Z</dcterms:modified>
</cp:coreProperties>
</file>