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521148"/>
              </p:ext>
            </p:extLst>
          </p:nvPr>
        </p:nvGraphicFramePr>
        <p:xfrm>
          <a:off x="620920" y="4011575"/>
          <a:ext cx="5600700" cy="51878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MCS-06T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System Type 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6.5" 2-WAY Coaxial type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45W RMS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89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Nominal diameter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165 mm. 6.5inch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Range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45 Hz ~ 20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97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Coverage (H/V)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90°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779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Transformer line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100V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226051"/>
                  </a:ext>
                </a:extLst>
              </a:tr>
              <a:tr h="366898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Connectors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Spring-loaded terminals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Enclosure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ABS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54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Hall size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∅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210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60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Dimensions (W x D)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∅240 x 140 mm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3546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 kg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042236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34767" y="2725025"/>
            <a:ext cx="988464" cy="1003000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CEILING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400" dirty="0">
                <a:latin typeface="Engravers MT" panose="02090707080505020304" pitchFamily="18" charset="0"/>
              </a:rPr>
              <a:t>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MCS-06T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1335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건출물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실내의 천정에 설치할 수 있도록 원형의 구조와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POLYPROPYLENE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재질로 구성이 뛰어납니다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2WAY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스피커를 내장하여 명료한 </a:t>
            </a:r>
            <a:r>
              <a:rPr lang="ko-KR" alt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음성 전달 뿐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아니라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BGM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등 다용도로 사용할 수 있는 넓은 주파수 특성을 제공합니다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매칭트랜스포머를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내장하여 하이 임피던스 및 로우 임피던스 겸용으로 사용 가능합니다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129</Words>
  <Application>Microsoft Office PowerPoint</Application>
  <PresentationFormat>A4 용지(210x297mm)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16</cp:revision>
  <dcterms:created xsi:type="dcterms:W3CDTF">2022-11-25T00:25:51Z</dcterms:created>
  <dcterms:modified xsi:type="dcterms:W3CDTF">2022-12-03T06:55:45Z</dcterms:modified>
</cp:coreProperties>
</file>