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408875"/>
              </p:ext>
            </p:extLst>
          </p:nvPr>
        </p:nvGraphicFramePr>
        <p:xfrm>
          <a:off x="620924" y="5091205"/>
          <a:ext cx="5600700" cy="40831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MAV-28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System Type 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Dual 8“ LF + 1" HF 2-WAY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500W / PROGRAM 1000W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8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98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65 Hz ~ 20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74735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90° /  60°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53976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X-Over Frequency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3.5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Enclosure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Birch plywood made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226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250 x 612 x 320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14 kg (±15%)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7609419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01274" y="2744555"/>
            <a:ext cx="1440000" cy="2241651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MAV-28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334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듀얼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저음드라이버와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인치 고음드라이버로 구성된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라우드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스피커입니다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우수한 재질과 정밀하게 제조된 뛰어난 성능의 유러피언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유니트를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사용하여 다양한</a:t>
            </a:r>
            <a:endParaRPr lang="en-US" altLang="ko-K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환경에서 중고역의 선명하고 탄탄한 소리를 낼 수 있습니다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높은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음압과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매우 낮은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왜곡률의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선명한 고음질의 소리는 로테이션이 가능한 지향성 혼을 채용하여 설치 위치에 따른 사용자가 원하는 스피커 커버리지 구현이 가능합니다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</TotalTime>
  <Words>143</Words>
  <Application>Microsoft Office PowerPoint</Application>
  <PresentationFormat>A4 용지(210x297mm)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14</cp:revision>
  <dcterms:created xsi:type="dcterms:W3CDTF">2022-11-25T00:25:51Z</dcterms:created>
  <dcterms:modified xsi:type="dcterms:W3CDTF">2022-12-03T06:49:22Z</dcterms:modified>
</cp:coreProperties>
</file>