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408875"/>
              </p:ext>
            </p:extLst>
          </p:nvPr>
        </p:nvGraphicFramePr>
        <p:xfrm>
          <a:off x="620924" y="5091205"/>
          <a:ext cx="5600700" cy="40831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MAV-28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System Type 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Dual 8“ LF + 1" HF 2-WAY SYSTEM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Power Handling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RMS 500W / PROGRAM 1000W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Impedance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 ohm (±20%)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SPL (1W/1M)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98 dB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Frequency Range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65 Hz ~ 20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792649"/>
                  </a:ext>
                </a:extLst>
              </a:tr>
              <a:tr h="374735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Coverage (H/V)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90° /  60°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397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X-Over Frequency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3.5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Enclosure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Birch plywood made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226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Dimensions 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250 x 612 x 320 mm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54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14 kg (±15%)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609419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01274" y="2744555"/>
            <a:ext cx="1440000" cy="2241651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latin typeface="Engravers MT" panose="02090707080505020304" pitchFamily="18" charset="0"/>
              </a:rPr>
              <a:t>SPEAKER  </a:t>
            </a:r>
            <a:r>
              <a:rPr lang="en-US" altLang="ko-KR" sz="1600" b="1" dirty="0">
                <a:latin typeface="Engravers MT" panose="02090707080505020304" pitchFamily="18" charset="0"/>
              </a:rPr>
              <a:t>MAV-28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1334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듀얼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저음드라이버와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고음드라이버로 구성된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2-WAY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라우드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스피커입니다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우수한 재질과 정밀하게 제조된 뛰어난 성능의 유러피언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유니트를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사용하여 다양한</a:t>
            </a:r>
            <a:endParaRPr lang="en-US" altLang="ko-K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환경에서 중고역의 선명하고 탄탄한 소리를 낼 수 있습니다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높은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음압과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매우 낮은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왜곡률의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선명한 고음질의 소리는 로테이션이 가능한 지향성 혼을 채용하여 설치 위치에 따른 사용자가 원하는 스피커 커버리지 구현이 가능합니다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</TotalTime>
  <Words>143</Words>
  <Application>Microsoft Office PowerPoint</Application>
  <PresentationFormat>A4 용지(210x297mm)</PresentationFormat>
  <Paragraphs>27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14</cp:revision>
  <dcterms:created xsi:type="dcterms:W3CDTF">2022-11-25T00:25:51Z</dcterms:created>
  <dcterms:modified xsi:type="dcterms:W3CDTF">2022-12-03T06:49:22Z</dcterms:modified>
</cp:coreProperties>
</file>