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70668"/>
              </p:ext>
            </p:extLst>
          </p:nvPr>
        </p:nvGraphicFramePr>
        <p:xfrm>
          <a:off x="628650" y="5437245"/>
          <a:ext cx="5600700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MAV-206LA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6.5“ LF + 1“ HF 2-WAY Bi-AMP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55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110° /  15°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450W / PROGRAM 900W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105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Cabinet</a:t>
                      </a:r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</a:t>
                      </a: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 x D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600 x 215 x 465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19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9000" y="2701606"/>
            <a:ext cx="3960000" cy="204752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Line array 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MAV-206LA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0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Bi-AMP SYSTEM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방식으로 구동되며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VERTICAL.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가로지향각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110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도를 유지하면서 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선명도로 매우 뛰어난 스피치 특성을 재생합니다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116</Words>
  <Application>Microsoft Office PowerPoint</Application>
  <PresentationFormat>A4 용지(210x297mm)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17</cp:revision>
  <dcterms:created xsi:type="dcterms:W3CDTF">2022-11-25T00:25:51Z</dcterms:created>
  <dcterms:modified xsi:type="dcterms:W3CDTF">2022-12-07T06:25:30Z</dcterms:modified>
</cp:coreProperties>
</file>