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4CB2A9AD-730C-E440-7B42-5B83E55024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0"/>
          <a:stretch/>
        </p:blipFill>
        <p:spPr>
          <a:xfrm>
            <a:off x="0" y="4316868"/>
            <a:ext cx="6858000" cy="497953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763445"/>
              </p:ext>
            </p:extLst>
          </p:nvPr>
        </p:nvGraphicFramePr>
        <p:xfrm>
          <a:off x="628650" y="5481734"/>
          <a:ext cx="5600700" cy="3708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MAV-188SB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System Type 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18” SUB WOOFER SYSTEM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Power Handling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RMS 1200W / PROGRAM 2400W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Impedance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 ohm (±20%)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2659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SPL (1W/1M) 	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98 dB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Frequency Response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40 ~ 2000 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Driver Components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18" Driver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792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Cabinet</a:t>
                      </a:r>
                      <a:endParaRPr lang="ko-KR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birch plywood made</a:t>
                      </a:r>
                      <a:endParaRPr lang="ko-KR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4779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Dimension (W x H  x D)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722 x 520 x 745 mm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0226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Weight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63.5 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kg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845479"/>
                  </a:ext>
                </a:extLst>
              </a:tr>
            </a:tbl>
          </a:graphicData>
        </a:graphic>
      </p:graphicFrame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69000" y="2248377"/>
            <a:ext cx="4320000" cy="3039463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631D9598-4FFB-7B62-2F4F-CB9D738211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67"/>
          <a:stretch/>
        </p:blipFill>
        <p:spPr>
          <a:xfrm>
            <a:off x="481582" y="533400"/>
            <a:ext cx="1475235" cy="15697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>
                <a:latin typeface="Engravers MT" panose="02090707080505020304" pitchFamily="18" charset="0"/>
              </a:rPr>
              <a:t>SUB WOOFER </a:t>
            </a:r>
            <a:r>
              <a:rPr lang="en-US" altLang="ko-KR" sz="1400" dirty="0">
                <a:latin typeface="Engravers MT" panose="02090707080505020304" pitchFamily="18" charset="0"/>
              </a:rPr>
              <a:t>SPEAKER  </a:t>
            </a:r>
            <a:r>
              <a:rPr lang="en-US" altLang="ko-KR" sz="1600" b="1" dirty="0">
                <a:latin typeface="Engravers MT" panose="02090707080505020304" pitchFamily="18" charset="0"/>
              </a:rPr>
              <a:t>MAV-188sb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826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라인어레이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시스템에 강력한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중저역을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담당하는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서브우퍼로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다양한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VERTICAL 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각도를 만들 수 있는 브라켓에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리깅하여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설치가 용이하고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스택용으로도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사용이 가능한 구조를 가지고 있습니다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1415</TotalTime>
  <Words>99</Words>
  <Application>Microsoft Office PowerPoint</Application>
  <PresentationFormat>A4 용지(210x297mm)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20</cp:revision>
  <dcterms:created xsi:type="dcterms:W3CDTF">2022-11-25T00:25:51Z</dcterms:created>
  <dcterms:modified xsi:type="dcterms:W3CDTF">2022-12-09T01:42:49Z</dcterms:modified>
</cp:coreProperties>
</file>