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134566"/>
              </p:ext>
            </p:extLst>
          </p:nvPr>
        </p:nvGraphicFramePr>
        <p:xfrm>
          <a:off x="620921" y="5062442"/>
          <a:ext cx="5600700" cy="4097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MAV-15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15“ LF + 1.4"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700W / PROGRAM 1400W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98 dB 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30 Hz ~ 20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69843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80° /  50°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90395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452 x 725 x 390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33.5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1271" y="2656166"/>
            <a:ext cx="1800000" cy="220284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MAV-15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1.4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 환경에서 중고역의 선명하고 탄탄한 소리를 낼 수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로테이션이 가능한 지향성 혼을 채용하여 설치 위치에 따른 사용자가 원하는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141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15</cp:revision>
  <dcterms:created xsi:type="dcterms:W3CDTF">2022-11-25T00:25:51Z</dcterms:created>
  <dcterms:modified xsi:type="dcterms:W3CDTF">2022-12-03T06:47:21Z</dcterms:modified>
</cp:coreProperties>
</file>