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166729"/>
              </p:ext>
            </p:extLst>
          </p:nvPr>
        </p:nvGraphicFramePr>
        <p:xfrm>
          <a:off x="620924" y="5082496"/>
          <a:ext cx="5600700" cy="4104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MAV-12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12" LF + 1"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500W / PROGRAM 1000W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97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45 Hz ~ 20kHz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9597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90° /  60°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2.2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Birch plywood made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368 x 597 x 345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20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19000" y="2756209"/>
            <a:ext cx="1620000" cy="2124936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MAV-12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라우드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스피커입니다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우수한 재질과 정밀하게 제조된 뛰어난 성능의 유러피언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유니트를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사용하여 다양한 환경에서 중고역의 선명하고 탄탄한 소리를 낼 수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매우 낮은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왜곡률의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선명한 고음질의 소리는 로테이션이 가능한 지향성 혼을 채용하여 설치 위치에 따른 사용자가 원하는 스피커 커버리지 구현이 가능합니다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140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13</cp:revision>
  <dcterms:created xsi:type="dcterms:W3CDTF">2022-11-25T00:25:51Z</dcterms:created>
  <dcterms:modified xsi:type="dcterms:W3CDTF">2022-12-03T06:47:38Z</dcterms:modified>
</cp:coreProperties>
</file>