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28551"/>
              </p:ext>
            </p:extLst>
          </p:nvPr>
        </p:nvGraphicFramePr>
        <p:xfrm>
          <a:off x="629633" y="4759448"/>
          <a:ext cx="5600700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MAV-12M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12“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400W / PROGRAM 800W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96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80° /  80°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Driver components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Coaxial 12" Driver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500 x 373 x 450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23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9000" y="2575903"/>
            <a:ext cx="2520000" cy="1872105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STAGE MONITOR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MAV-12M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동축형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모니터 스피커로서 다양한 환경속에서  최고의 음질을 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중고역의 선명하면서도 탄탄한 소리를 제공 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뛰어난 성능의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하면서 미려한 디자인의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인클로져는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최상의 음질 과 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1182</TotalTime>
  <Words>130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14</cp:revision>
  <dcterms:created xsi:type="dcterms:W3CDTF">2022-11-25T00:25:51Z</dcterms:created>
  <dcterms:modified xsi:type="dcterms:W3CDTF">2022-12-06T00:24:22Z</dcterms:modified>
</cp:coreProperties>
</file>