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924234"/>
              </p:ext>
            </p:extLst>
          </p:nvPr>
        </p:nvGraphicFramePr>
        <p:xfrm>
          <a:off x="620922" y="5032001"/>
          <a:ext cx="5600700" cy="40967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MAV-08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8" LF + 1“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250W / PROGRAM 500W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95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55 Hz ~ 20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88336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90° /  60°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2.7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Birch plywood made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250 x 422 x 285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9000" y="2756209"/>
            <a:ext cx="1440000" cy="1769144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MAV-08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라우드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우수한 재질과 정밀하게 제조된 뛰어난 성능의 유러피언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유니트를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사용하여 다양한 환경에서 중고역의 선명하고 탄탄한 소리를 낼 수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매우 낮은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왜곡률의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선명한 고음질의 소리는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정지향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 커버리지 구현이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132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13</cp:revision>
  <dcterms:created xsi:type="dcterms:W3CDTF">2022-11-25T00:25:51Z</dcterms:created>
  <dcterms:modified xsi:type="dcterms:W3CDTF">2022-12-09T02:16:28Z</dcterms:modified>
</cp:coreProperties>
</file>