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669996"/>
              </p:ext>
            </p:extLst>
          </p:nvPr>
        </p:nvGraphicFramePr>
        <p:xfrm>
          <a:off x="628650" y="5395635"/>
          <a:ext cx="5600700" cy="3708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MAJ-208LA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System Type 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Dual 8“ LF + 1.4“ HF 2-WAY PASSIVE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Passive Power Handling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400W / PROGRAM 800W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Passive Impedance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16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Passive SPL (1W/1M)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97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60 Hz ~ 19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Coverage (H/V)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120° /  15°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786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X-Over Frequency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2.7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226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Dimensions (W x H x D)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722 x 265 x 400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28.5 kg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818353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69000" y="2756209"/>
            <a:ext cx="4320000" cy="2439477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latin typeface="Engravers MT" panose="02090707080505020304" pitchFamily="18" charset="0"/>
              </a:rPr>
              <a:t>Line array </a:t>
            </a:r>
            <a:r>
              <a:rPr lang="en-US" altLang="ko-KR" sz="1400" dirty="0">
                <a:latin typeface="Engravers MT" panose="02090707080505020304" pitchFamily="18" charset="0"/>
              </a:rPr>
              <a:t>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MAJ-208LA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1334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2-WAY Passive SYSTEM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방식으로 구동되며 다양한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VERTICAL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각도를 만들 수 있는 브라켓에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리깅하여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설치가 용이합니다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가로지향각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120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도를 유지하면서 높은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음압과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선명도로 매우 뛰어난 스피치 재생특성을 갖추고 있으며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캐비닛은 최고급 자작나무로 제작되어 흔들림 없는 탄탄한 사운드를 제공 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</TotalTime>
  <Words>132</Words>
  <Application>Microsoft Office PowerPoint</Application>
  <PresentationFormat>A4 용지(210x297mm)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16</cp:revision>
  <dcterms:created xsi:type="dcterms:W3CDTF">2022-11-25T00:25:51Z</dcterms:created>
  <dcterms:modified xsi:type="dcterms:W3CDTF">2022-12-04T00:07:14Z</dcterms:modified>
</cp:coreProperties>
</file>