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69" autoAdjust="0"/>
    <p:restoredTop sz="94660"/>
  </p:normalViewPr>
  <p:slideViewPr>
    <p:cSldViewPr snapToGrid="0">
      <p:cViewPr varScale="1">
        <p:scale>
          <a:sx n="77" d="100"/>
          <a:sy n="77" d="100"/>
        </p:scale>
        <p:origin x="127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  <a:prstGeom prst="rect">
            <a:avLst/>
          </a:prstGeo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/>
              <a:t>클릭하여 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2022-12-04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251027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2022-12-04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14253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2022-12-04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628519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2022-12-04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469303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  <a:prstGeom prst="rect">
            <a:avLst/>
          </a:prstGeo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2022-12-04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287370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2022-12-04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104401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  <a:prstGeom prst="rect">
            <a:avLst/>
          </a:prstGeo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2022-12-04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662600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2022-12-04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507359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2022-12-04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672047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2022-12-04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385875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2022-12-04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348348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그림 10">
            <a:extLst>
              <a:ext uri="{FF2B5EF4-FFF2-40B4-BE49-F238E27FC236}">
                <a16:creationId xmlns:a16="http://schemas.microsoft.com/office/drawing/2014/main" id="{4CB2A9AD-730C-E440-7B42-5B83E55024D7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3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7890"/>
          <a:stretch/>
        </p:blipFill>
        <p:spPr>
          <a:xfrm>
            <a:off x="0" y="4316868"/>
            <a:ext cx="6858000" cy="4979532"/>
          </a:xfrm>
          <a:prstGeom prst="rect">
            <a:avLst/>
          </a:prstGeom>
        </p:spPr>
      </p:pic>
      <p:pic>
        <p:nvPicPr>
          <p:cNvPr id="15" name="그림 14">
            <a:extLst>
              <a:ext uri="{FF2B5EF4-FFF2-40B4-BE49-F238E27FC236}">
                <a16:creationId xmlns:a16="http://schemas.microsoft.com/office/drawing/2014/main" id="{E8231763-8AA5-EE10-D56D-225F6CBE593E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111" t="8662" r="3890" b="77906"/>
          <a:stretch/>
        </p:blipFill>
        <p:spPr>
          <a:xfrm>
            <a:off x="0" y="9611832"/>
            <a:ext cx="1647173" cy="294167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1FC7E5EF-89B6-893E-B5DD-45004CD9549C}"/>
              </a:ext>
            </a:extLst>
          </p:cNvPr>
          <p:cNvSpPr txBox="1"/>
          <p:nvPr userDrawn="1"/>
        </p:nvSpPr>
        <p:spPr>
          <a:xfrm>
            <a:off x="1647173" y="9648759"/>
            <a:ext cx="521082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1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ea typeface="+mn-ea"/>
              </a:rPr>
              <a:t>본사</a:t>
            </a:r>
            <a:r>
              <a:rPr lang="en-US" altLang="ko-KR" sz="11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ea typeface="+mn-ea"/>
              </a:rPr>
              <a:t>/</a:t>
            </a:r>
            <a:r>
              <a:rPr lang="ko-KR" altLang="en-US" sz="11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ea typeface="+mn-ea"/>
              </a:rPr>
              <a:t>공장</a:t>
            </a:r>
            <a:r>
              <a:rPr lang="ko-KR" altLang="en-US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ea typeface="+mn-ea"/>
              </a:rPr>
              <a:t> 부산광역시 금정구 </a:t>
            </a:r>
            <a:r>
              <a:rPr lang="ko-KR" altLang="en-US" sz="11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ea typeface="+mn-ea"/>
              </a:rPr>
              <a:t>공단로</a:t>
            </a:r>
            <a:r>
              <a:rPr lang="ko-KR" altLang="en-US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ea typeface="+mn-ea"/>
              </a:rPr>
              <a:t> </a:t>
            </a:r>
            <a:r>
              <a:rPr lang="en-US" altLang="ko-KR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ea typeface="+mn-ea"/>
              </a:rPr>
              <a:t>68-4 / 051-522-3922</a:t>
            </a:r>
            <a:endParaRPr lang="ko-KR" altLang="en-US" sz="1100" dirty="0">
              <a:solidFill>
                <a:schemeClr val="tx1">
                  <a:lumMod val="65000"/>
                  <a:lumOff val="35000"/>
                </a:schemeClr>
              </a:solidFill>
              <a:latin typeface="+mn-ea"/>
              <a:ea typeface="+mn-ea"/>
            </a:endParaRPr>
          </a:p>
        </p:txBody>
      </p:sp>
      <p:pic>
        <p:nvPicPr>
          <p:cNvPr id="19" name="그림 18">
            <a:extLst>
              <a:ext uri="{FF2B5EF4-FFF2-40B4-BE49-F238E27FC236}">
                <a16:creationId xmlns:a16="http://schemas.microsoft.com/office/drawing/2014/main" id="{61871046-F033-F8C6-69BD-30C6BD25DD3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7361" t="21484" r="3820" b="72400"/>
          <a:stretch/>
        </p:blipFill>
        <p:spPr>
          <a:xfrm>
            <a:off x="5567362" y="9648759"/>
            <a:ext cx="1290638" cy="2509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019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" name="표 18">
            <a:extLst>
              <a:ext uri="{FF2B5EF4-FFF2-40B4-BE49-F238E27FC236}">
                <a16:creationId xmlns:a16="http://schemas.microsoft.com/office/drawing/2014/main" id="{942E5A8A-49BB-36F0-271E-521F120112F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7302871"/>
              </p:ext>
            </p:extLst>
          </p:nvPr>
        </p:nvGraphicFramePr>
        <p:xfrm>
          <a:off x="628650" y="5800552"/>
          <a:ext cx="5600700" cy="33375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816100">
                  <a:extLst>
                    <a:ext uri="{9D8B030D-6E8A-4147-A177-3AD203B41FA5}">
                      <a16:colId xmlns:a16="http://schemas.microsoft.com/office/drawing/2014/main" val="3825946679"/>
                    </a:ext>
                  </a:extLst>
                </a:gridCol>
                <a:gridCol w="3784600">
                  <a:extLst>
                    <a:ext uri="{9D8B030D-6E8A-4147-A177-3AD203B41FA5}">
                      <a16:colId xmlns:a16="http://schemas.microsoft.com/office/drawing/2014/main" val="296861248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b="1" dirty="0">
                          <a:latin typeface="+mn-ea"/>
                          <a:ea typeface="+mn-ea"/>
                        </a:rPr>
                        <a:t>Model</a:t>
                      </a:r>
                      <a:endParaRPr lang="ko-KR" altLang="en-US" sz="1200" b="1" dirty="0">
                        <a:latin typeface="+mn-ea"/>
                        <a:ea typeface="+mn-ea"/>
                      </a:endParaRP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b="1" dirty="0">
                          <a:latin typeface="+mn-ea"/>
                          <a:ea typeface="+mn-ea"/>
                        </a:rPr>
                        <a:t>MAJ-206LA</a:t>
                      </a:r>
                      <a:endParaRPr lang="ko-KR" altLang="en-US" sz="1200" b="1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964160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 defTabSz="685800" rtl="0" eaLnBrk="1" fontAlgn="base" latinLnBrk="1" hangingPunct="1"/>
                      <a:r>
                        <a:rPr lang="en-US" altLang="ko-KR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System Type </a:t>
                      </a:r>
                      <a:endParaRPr lang="ko-KR" altLang="en-US" sz="1100" kern="12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685800" rtl="0" eaLnBrk="1" fontAlgn="base" latinLnBrk="1" hangingPunct="1"/>
                      <a:r>
                        <a:rPr lang="en-US" altLang="ko-KR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Dual 6.5“ LF + 1“ HF 2-WAY PASSIVE SYSTEM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254867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fontAlgn="base" latinLnBrk="1"/>
                      <a:r>
                        <a:rPr lang="en-US" altLang="ko-KR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Passive Power</a:t>
                      </a: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ase" latinLnBrk="1"/>
                      <a:r>
                        <a:rPr lang="en-US" altLang="ko-KR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RMS 300W / PROGRAM 600W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871980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fontAlgn="base" latinLnBrk="1"/>
                      <a:r>
                        <a:rPr lang="en-US" altLang="ko-KR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Passive Impedance</a:t>
                      </a: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ase" latinLnBrk="1"/>
                      <a:r>
                        <a:rPr lang="en-US" altLang="ko-KR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16 ohm (±20%)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221976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fontAlgn="base" latinLnBrk="1"/>
                      <a:r>
                        <a:rPr lang="en-US" altLang="ko-KR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Passive SPL (1W/1M)</a:t>
                      </a: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ase" latinLnBrk="1"/>
                      <a:r>
                        <a:rPr lang="en-US" altLang="ko-KR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97 dB (±15%)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27905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fontAlgn="base" latinLnBrk="1"/>
                      <a:r>
                        <a:rPr lang="en-US" altLang="ko-KR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Frequency Range</a:t>
                      </a: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ase" latinLnBrk="1"/>
                      <a:r>
                        <a:rPr lang="en-US" altLang="ko-KR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60 Hz ~ 18 kHz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087926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fontAlgn="base" latinLnBrk="1"/>
                      <a:r>
                        <a:rPr lang="en-US" altLang="ko-KR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Coverage (H/V) </a:t>
                      </a: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ase" latinLnBrk="1"/>
                      <a:r>
                        <a:rPr lang="en-US" altLang="ko-KR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110° /  15°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753976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Dimensions (W x H x D)</a:t>
                      </a: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base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600 x 215 x 465 mm (±15%)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545654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Weight</a:t>
                      </a: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ase" latinLnBrk="1"/>
                      <a:r>
                        <a:rPr lang="en-US" altLang="ko-KR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19 kg (±15%)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50845479"/>
                  </a:ext>
                </a:extLst>
              </a:tr>
            </a:tbl>
          </a:graphicData>
        </a:graphic>
      </p:graphicFrame>
      <p:pic>
        <p:nvPicPr>
          <p:cNvPr id="20" name="그림 19">
            <a:extLst>
              <a:ext uri="{FF2B5EF4-FFF2-40B4-BE49-F238E27FC236}">
                <a16:creationId xmlns:a16="http://schemas.microsoft.com/office/drawing/2014/main" id="{58A321C0-DCAC-ED16-312B-D5581A1BACE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449000" y="2626588"/>
            <a:ext cx="3960000" cy="2047524"/>
          </a:xfrm>
          <a:prstGeom prst="rect">
            <a:avLst/>
          </a:prstGeom>
        </p:spPr>
      </p:pic>
      <p:pic>
        <p:nvPicPr>
          <p:cNvPr id="23" name="그림 22">
            <a:extLst>
              <a:ext uri="{FF2B5EF4-FFF2-40B4-BE49-F238E27FC236}">
                <a16:creationId xmlns:a16="http://schemas.microsoft.com/office/drawing/2014/main" id="{631D9598-4FFB-7B62-2F4F-CB9D73821115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7967"/>
          <a:stretch/>
        </p:blipFill>
        <p:spPr>
          <a:xfrm>
            <a:off x="481582" y="533400"/>
            <a:ext cx="1475235" cy="156973"/>
          </a:xfrm>
          <a:prstGeom prst="rect">
            <a:avLst/>
          </a:prstGeom>
        </p:spPr>
      </p:pic>
      <p:sp>
        <p:nvSpPr>
          <p:cNvPr id="26" name="TextBox 25">
            <a:extLst>
              <a:ext uri="{FF2B5EF4-FFF2-40B4-BE49-F238E27FC236}">
                <a16:creationId xmlns:a16="http://schemas.microsoft.com/office/drawing/2014/main" id="{A7D0409F-871C-C26E-022D-545335CF1A2E}"/>
              </a:ext>
            </a:extLst>
          </p:cNvPr>
          <p:cNvSpPr txBox="1"/>
          <p:nvPr/>
        </p:nvSpPr>
        <p:spPr>
          <a:xfrm>
            <a:off x="414844" y="883229"/>
            <a:ext cx="56007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>
                <a:latin typeface="Engravers MT" panose="02090707080505020304" pitchFamily="18" charset="0"/>
              </a:rPr>
              <a:t>Line array SPEAKER  </a:t>
            </a:r>
            <a:r>
              <a:rPr lang="en-US" altLang="ko-KR" sz="1600" b="1" dirty="0">
                <a:latin typeface="Engravers MT" panose="02090707080505020304" pitchFamily="18" charset="0"/>
              </a:rPr>
              <a:t>MAJ-206LA</a:t>
            </a:r>
            <a:endParaRPr lang="ko-KR" altLang="en-US" sz="1600" b="1" dirty="0">
              <a:latin typeface="Engravers MT" panose="02090707080505020304" pitchFamily="18" charset="0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9AD4ED38-DD31-39E6-1FB0-B2391CBF9786}"/>
              </a:ext>
            </a:extLst>
          </p:cNvPr>
          <p:cNvSpPr txBox="1"/>
          <p:nvPr/>
        </p:nvSpPr>
        <p:spPr>
          <a:xfrm>
            <a:off x="481582" y="1321826"/>
            <a:ext cx="5600700" cy="10804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2-WAY PASSIVE SYSTEM </a:t>
            </a:r>
            <a:r>
              <a:rPr lang="ko-KR" altLang="en-US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방식으로 구동되며 다양한 </a:t>
            </a:r>
            <a:r>
              <a:rPr lang="en-US" altLang="ko-K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VERTICAL. </a:t>
            </a:r>
            <a:r>
              <a:rPr lang="ko-KR" altLang="en-US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각도를 만들 수 있는 브라켓에 </a:t>
            </a:r>
            <a:r>
              <a:rPr lang="ko-KR" altLang="en-US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리깅하여</a:t>
            </a:r>
            <a:r>
              <a:rPr lang="ko-KR" altLang="en-US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설치가 용이합니다</a:t>
            </a:r>
            <a:r>
              <a:rPr lang="en-US" altLang="ko-KR" sz="1100">
                <a:solidFill>
                  <a:schemeClr val="tx1">
                    <a:lumMod val="65000"/>
                    <a:lumOff val="35000"/>
                  </a:schemeClr>
                </a:solidFill>
              </a:rPr>
              <a:t>. </a:t>
            </a:r>
          </a:p>
          <a:p>
            <a:pPr>
              <a:lnSpc>
                <a:spcPct val="150000"/>
              </a:lnSpc>
            </a:pPr>
            <a:r>
              <a:rPr lang="ko-KR" altLang="en-US" sz="1100">
                <a:solidFill>
                  <a:schemeClr val="tx1">
                    <a:lumMod val="65000"/>
                    <a:lumOff val="35000"/>
                  </a:schemeClr>
                </a:solidFill>
              </a:rPr>
              <a:t>가로지향각 </a:t>
            </a:r>
            <a:r>
              <a:rPr lang="en-US" altLang="ko-K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110</a:t>
            </a:r>
            <a:r>
              <a:rPr lang="ko-KR" altLang="en-US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도를 유지하면서 높은 </a:t>
            </a:r>
            <a:r>
              <a:rPr lang="ko-KR" altLang="en-US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음압과</a:t>
            </a:r>
            <a:r>
              <a:rPr lang="ko-KR" altLang="en-US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 선명도로 매우 뛰어난 스피치 특성을 재생합니다</a:t>
            </a:r>
            <a:r>
              <a:rPr lang="en-US" altLang="ko-K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6459473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153</TotalTime>
  <Words>116</Words>
  <Application>Microsoft Office PowerPoint</Application>
  <PresentationFormat>A4 용지(210x297mm)</PresentationFormat>
  <Paragraphs>21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7" baseType="lpstr">
      <vt:lpstr>맑은 고딕</vt:lpstr>
      <vt:lpstr>Arial</vt:lpstr>
      <vt:lpstr>Calibri</vt:lpstr>
      <vt:lpstr>Calibri Light</vt:lpstr>
      <vt:lpstr>Engravers MT</vt:lpstr>
      <vt:lpstr>Office 테마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주식회사 제이앤</dc:creator>
  <cp:lastModifiedBy>주식회사 제이앤</cp:lastModifiedBy>
  <cp:revision>11</cp:revision>
  <dcterms:created xsi:type="dcterms:W3CDTF">2022-11-25T00:25:51Z</dcterms:created>
  <dcterms:modified xsi:type="dcterms:W3CDTF">2022-12-04T00:07:39Z</dcterms:modified>
</cp:coreProperties>
</file>