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447203"/>
              </p:ext>
            </p:extLst>
          </p:nvPr>
        </p:nvGraphicFramePr>
        <p:xfrm>
          <a:off x="628650" y="6128566"/>
          <a:ext cx="56007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MAJ-188SB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18” SUB WOOFER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700W / PROGRAM 1400W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659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	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98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Response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45 ~ 2000 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 (W x H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722 x 520 x 745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63.5 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9000" y="2294074"/>
            <a:ext cx="4320000" cy="3039463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SUB WOOFER 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MAJ-188sb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826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라인어레이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시스템에 강력한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중저역을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담당하는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서브우퍼로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 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각도를 만들 수 있는 브라켓에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리깅하여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설치가 용이하고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스택용으로도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사용이 가능한 구조를 가지고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1418</TotalTime>
  <Words>90</Words>
  <Application>Microsoft Office PowerPoint</Application>
  <PresentationFormat>A4 용지(210x297mm)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12</cp:revision>
  <dcterms:created xsi:type="dcterms:W3CDTF">2022-11-25T00:25:51Z</dcterms:created>
  <dcterms:modified xsi:type="dcterms:W3CDTF">2022-12-03T06:50:40Z</dcterms:modified>
</cp:coreProperties>
</file>