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264353"/>
              </p:ext>
            </p:extLst>
          </p:nvPr>
        </p:nvGraphicFramePr>
        <p:xfrm>
          <a:off x="628650" y="6111150"/>
          <a:ext cx="5600700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MAJ-186SB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System Type 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18” SUB WOOFER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Handling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RMS 600W / PROGRAM 1200W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Impedance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 ohm (±20%)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2659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SPL (1W/1M) 	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93 dB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Response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40 ~ 1600 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 (W x H x D)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600 x 536 x 635 mm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226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46.5 kg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69000" y="2424224"/>
            <a:ext cx="4320000" cy="3039463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SUB WOOFER 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MAJ-186sb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826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라인어레이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시스템에 강력한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중저역을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담당하는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서브우퍼로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다양한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VERTICAL 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각도를 만들 수 있는 브라켓에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리깅하여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설치가 용이하고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스택용으로도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사용이 가능한 구조를 가지고 있습니다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1421</TotalTime>
  <Words>90</Words>
  <Application>Microsoft Office PowerPoint</Application>
  <PresentationFormat>A4 용지(210x297mm)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12</cp:revision>
  <dcterms:created xsi:type="dcterms:W3CDTF">2022-11-25T00:25:51Z</dcterms:created>
  <dcterms:modified xsi:type="dcterms:W3CDTF">2022-12-03T06:51:39Z</dcterms:modified>
</cp:coreProperties>
</file>