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206917"/>
              </p:ext>
            </p:extLst>
          </p:nvPr>
        </p:nvGraphicFramePr>
        <p:xfrm>
          <a:off x="629632" y="5082496"/>
          <a:ext cx="5600700" cy="40793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MAJ-15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15“ LF + 1.4“ HF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500W / PROGRAM 1000W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97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40 Hz ~ 19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91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70° /  40°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2.0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452 x 725 x 390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33.5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9000" y="2656166"/>
            <a:ext cx="1800000" cy="2202841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MAJ-15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1.4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로테이션이 가능한 지향성 혼을 채용하여 설치 위치에 따른 사용자가 원하는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</TotalTime>
  <Words>141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13</cp:revision>
  <dcterms:created xsi:type="dcterms:W3CDTF">2022-11-25T00:25:51Z</dcterms:created>
  <dcterms:modified xsi:type="dcterms:W3CDTF">2022-12-03T06:52:02Z</dcterms:modified>
</cp:coreProperties>
</file>