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078295"/>
              </p:ext>
            </p:extLst>
          </p:nvPr>
        </p:nvGraphicFramePr>
        <p:xfrm>
          <a:off x="612213" y="5111365"/>
          <a:ext cx="5600700" cy="40755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MAJ-12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12“ LF + 1“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400W / PROGRAM 800W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96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67101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80° /  50°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2.2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368 x 597 x 345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9000" y="2744556"/>
            <a:ext cx="1620000" cy="2124937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MAJ-12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라우드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정밀하게 제조된 뛰어난 성능의 유러피언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다양한 환경에서 중고역의 선명하고 탄탄한 소리를 낼 수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매우 낮은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왜곡률의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선명한 고음질의 소리는 로테이션이 가능한 지향성 혼을 채용하여 설치 위치에 따른 사용자가 원하는 스피커 커버리지 구현이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141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12</cp:revision>
  <dcterms:created xsi:type="dcterms:W3CDTF">2022-11-25T00:25:51Z</dcterms:created>
  <dcterms:modified xsi:type="dcterms:W3CDTF">2022-12-03T06:52:33Z</dcterms:modified>
</cp:coreProperties>
</file>