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10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4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285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3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73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4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2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073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20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5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8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4CB2A9AD-730C-E440-7B42-5B83E55024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0"/>
          <a:stretch/>
        </p:blipFill>
        <p:spPr>
          <a:xfrm>
            <a:off x="0" y="4316868"/>
            <a:ext cx="6858000" cy="497953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E8231763-8AA5-EE10-D56D-225F6CBE59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t="8662" r="3890" b="77906"/>
          <a:stretch/>
        </p:blipFill>
        <p:spPr>
          <a:xfrm>
            <a:off x="0" y="9611832"/>
            <a:ext cx="1647173" cy="2941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C7E5EF-89B6-893E-B5DD-45004CD9549C}"/>
              </a:ext>
            </a:extLst>
          </p:cNvPr>
          <p:cNvSpPr txBox="1"/>
          <p:nvPr userDrawn="1"/>
        </p:nvSpPr>
        <p:spPr>
          <a:xfrm>
            <a:off x="1647173" y="9648759"/>
            <a:ext cx="52108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본사</a:t>
            </a:r>
            <a:r>
              <a:rPr lang="en-US" altLang="ko-KR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/</a:t>
            </a:r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공장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부산광역시 금정구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공단로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68-4 / 051-522-3922</a:t>
            </a:r>
            <a:endParaRPr lang="ko-KR" altLang="en-US" sz="11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61871046-F033-F8C6-69BD-30C6BD25DD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61" t="21484" r="3820" b="72400"/>
          <a:stretch/>
        </p:blipFill>
        <p:spPr>
          <a:xfrm>
            <a:off x="5567362" y="9648759"/>
            <a:ext cx="1290638" cy="25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표 18">
            <a:extLst>
              <a:ext uri="{FF2B5EF4-FFF2-40B4-BE49-F238E27FC236}">
                <a16:creationId xmlns:a16="http://schemas.microsoft.com/office/drawing/2014/main" id="{942E5A8A-49BB-36F0-271E-521F12011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429144"/>
              </p:ext>
            </p:extLst>
          </p:nvPr>
        </p:nvGraphicFramePr>
        <p:xfrm>
          <a:off x="620923" y="5019475"/>
          <a:ext cx="5600700" cy="4091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100">
                  <a:extLst>
                    <a:ext uri="{9D8B030D-6E8A-4147-A177-3AD203B41FA5}">
                      <a16:colId xmlns:a16="http://schemas.microsoft.com/office/drawing/2014/main" val="3825946679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968612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Model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MAJ-08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1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System Type 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8“ LF + 1" HF 2-WAY SYSTEM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48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Power Handling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RMS 200W / PROGRAM 400W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9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Impedance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 ohm (±20%)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97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SPL (1W/1M)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94 dB (±15%)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90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Frequency Range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65 Hz ~ 18 kHz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792649"/>
                  </a:ext>
                </a:extLst>
              </a:tr>
              <a:tr h="383444"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Coverage (H/V)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60° /  40°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397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X-Over Frequency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2.7 kHz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845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Enclosure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Birch plywood made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26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Dimensions (W x H x D)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250 x 422 x 285 mm (±15%)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54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Weight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 kg (±15%)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609419"/>
                  </a:ext>
                </a:extLst>
              </a:tr>
            </a:tbl>
          </a:graphicData>
        </a:graphic>
      </p:graphicFrame>
      <p:pic>
        <p:nvPicPr>
          <p:cNvPr id="20" name="그림 19">
            <a:extLst>
              <a:ext uri="{FF2B5EF4-FFF2-40B4-BE49-F238E27FC236}">
                <a16:creationId xmlns:a16="http://schemas.microsoft.com/office/drawing/2014/main" id="{58A321C0-DCAC-ED16-312B-D5581A1BA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9000" y="2756209"/>
            <a:ext cx="1440000" cy="1769144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631D9598-4FFB-7B62-2F4F-CB9D738211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67"/>
          <a:stretch/>
        </p:blipFill>
        <p:spPr>
          <a:xfrm>
            <a:off x="481582" y="533400"/>
            <a:ext cx="1475235" cy="15697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7D0409F-871C-C26E-022D-545335CF1A2E}"/>
              </a:ext>
            </a:extLst>
          </p:cNvPr>
          <p:cNvSpPr txBox="1"/>
          <p:nvPr/>
        </p:nvSpPr>
        <p:spPr>
          <a:xfrm>
            <a:off x="414844" y="883229"/>
            <a:ext cx="5600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>
                <a:latin typeface="Engravers MT" panose="02090707080505020304" pitchFamily="18" charset="0"/>
              </a:rPr>
              <a:t>SPEAKER  </a:t>
            </a:r>
            <a:r>
              <a:rPr lang="en-US" altLang="ko-KR" sz="1600" b="1" dirty="0">
                <a:latin typeface="Engravers MT" panose="02090707080505020304" pitchFamily="18" charset="0"/>
              </a:rPr>
              <a:t>MAJ-08</a:t>
            </a:r>
            <a:endParaRPr lang="ko-KR" altLang="en-US" sz="1600" b="1" dirty="0">
              <a:latin typeface="Engravers MT" panose="020907070805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D4ED38-DD31-39E6-1FB0-B2391CBF9786}"/>
              </a:ext>
            </a:extLst>
          </p:cNvPr>
          <p:cNvSpPr txBox="1"/>
          <p:nvPr/>
        </p:nvSpPr>
        <p:spPr>
          <a:xfrm>
            <a:off x="481582" y="1321826"/>
            <a:ext cx="5600700" cy="1334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인치 저음드라이버와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인치 고음드라이버로 구성된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2-WAY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라우드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스피커입니다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우수한 재질과 정밀하게 제조된 뛰어난 성능의 유러피언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유니트를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사용하여 다양한 환경에서 중고역의 선명하고 탄탄한 소리를 낼 수 있습니다</a:t>
            </a:r>
            <a:r>
              <a:rPr lang="en-US" altLang="ko-KR" sz="110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100">
                <a:solidFill>
                  <a:schemeClr val="tx1">
                    <a:lumMod val="65000"/>
                    <a:lumOff val="35000"/>
                  </a:schemeClr>
                </a:solidFill>
              </a:rPr>
              <a:t>높은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음압과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매우 낮은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왜곡률의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선명한 고음질의 소리는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정지향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스피커 커버리지 구현이 가능합니다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ko-KR" alt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94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132</Words>
  <Application>Microsoft Office PowerPoint</Application>
  <PresentationFormat>A4 용지(210x297mm)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Engravers MT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주식회사 제이앤</dc:creator>
  <cp:lastModifiedBy>주식회사 제이앤</cp:lastModifiedBy>
  <cp:revision>14</cp:revision>
  <dcterms:created xsi:type="dcterms:W3CDTF">2022-11-25T00:25:51Z</dcterms:created>
  <dcterms:modified xsi:type="dcterms:W3CDTF">2022-12-03T06:53:23Z</dcterms:modified>
</cp:coreProperties>
</file>