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24790"/>
              </p:ext>
            </p:extLst>
          </p:nvPr>
        </p:nvGraphicFramePr>
        <p:xfrm>
          <a:off x="481582" y="4981897"/>
          <a:ext cx="5600700" cy="40858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+mn-ea"/>
                          <a:ea typeface="+mn-ea"/>
                        </a:rPr>
                        <a:t>MA-25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5“ LF + 1"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200W / PROGRAM 400W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87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50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747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 / 90°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188 x 455 x 216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8.5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9000" y="2767345"/>
            <a:ext cx="1260000" cy="1903348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MA-25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듀얼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플레인지 스피커 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매우 높은 파워 운용 능력을 가지고 있으며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저음 반사형 구조의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컴팩트한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엔클러져는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장소에 설치가 가능하고 고품질의 음질을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ㄷ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형태의 브라켓 제공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127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13</cp:revision>
  <dcterms:created xsi:type="dcterms:W3CDTF">2022-11-25T00:25:51Z</dcterms:created>
  <dcterms:modified xsi:type="dcterms:W3CDTF">2022-12-03T06:55:11Z</dcterms:modified>
</cp:coreProperties>
</file>