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269476"/>
              </p:ext>
            </p:extLst>
          </p:nvPr>
        </p:nvGraphicFramePr>
        <p:xfrm>
          <a:off x="481582" y="4994423"/>
          <a:ext cx="5600700" cy="40858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MA-15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System Type 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15" LF + 1“ HF 2-WAY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400W / PROGRAM 800W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 ohm (±20%)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96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35 Hz ~ 18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77478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80° /  50°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X-Over Frequency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1.6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Enclosure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MDF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226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Dimensions (W x H x D)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440 x 670 x 428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5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24 kg (±15%) 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760941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29000" y="2502293"/>
            <a:ext cx="1800000" cy="2278346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>
                <a:latin typeface="Engravers MT" panose="02090707080505020304" pitchFamily="18" charset="0"/>
              </a:rPr>
              <a:t>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MA-15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080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15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저음드라이버와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인치 고음드라이버로 구성된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풀레인지 스피커로 매우 높은 운용 능력을 가지고 있습니다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저음 반사형 구조의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컴팩트한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엔클로져는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다양한 장소에 설치가 가능하게 하고 고품질의 </a:t>
            </a:r>
            <a:r>
              <a:rPr lang="ko-KR" altLang="en-US" sz="1100">
                <a:solidFill>
                  <a:schemeClr val="tx1">
                    <a:lumMod val="65000"/>
                    <a:lumOff val="35000"/>
                  </a:schemeClr>
                </a:solidFill>
              </a:rPr>
              <a:t>음질을 제공합니다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117</Words>
  <Application>Microsoft Office PowerPoint</Application>
  <PresentationFormat>A4 용지(210x297mm)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14</cp:revision>
  <dcterms:created xsi:type="dcterms:W3CDTF">2022-11-25T00:25:51Z</dcterms:created>
  <dcterms:modified xsi:type="dcterms:W3CDTF">2022-12-04T00:08:16Z</dcterms:modified>
</cp:coreProperties>
</file>