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69476"/>
              </p:ext>
            </p:extLst>
          </p:nvPr>
        </p:nvGraphicFramePr>
        <p:xfrm>
          <a:off x="481582" y="4994423"/>
          <a:ext cx="5600700" cy="4085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MA-15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15" LF + 1“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400W / PROGRAM 800W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96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35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747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80° /  50°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1.6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440 x 670 x 428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24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9000" y="2502293"/>
            <a:ext cx="1800000" cy="2278346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MA-15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0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풀레인지 스피커로 매우 높은 운용 능력을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저음 반사형 구조의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엔클로져는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장소에 설치가 가능하게 하고 고품질의 </a:t>
            </a:r>
            <a:r>
              <a:rPr lang="ko-KR" alt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음질을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117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14</cp:revision>
  <dcterms:created xsi:type="dcterms:W3CDTF">2022-11-25T00:25:51Z</dcterms:created>
  <dcterms:modified xsi:type="dcterms:W3CDTF">2022-12-04T00:08:16Z</dcterms:modified>
</cp:coreProperties>
</file>