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4CB2A9AD-730C-E440-7B42-5B83E55024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0"/>
          <a:stretch/>
        </p:blipFill>
        <p:spPr>
          <a:xfrm>
            <a:off x="0" y="4316868"/>
            <a:ext cx="6858000" cy="497953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379219"/>
              </p:ext>
            </p:extLst>
          </p:nvPr>
        </p:nvGraphicFramePr>
        <p:xfrm>
          <a:off x="481582" y="5045371"/>
          <a:ext cx="5600700" cy="40858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>
                          <a:latin typeface="+mn-ea"/>
                          <a:ea typeface="+mn-ea"/>
                        </a:rPr>
                        <a:t>MA-12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System Type 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12“ LF + 1" HF 2-WAY SYSTEM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Power Handling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RMS 300W / PROGRAM 600W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Impedance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 ohm (±20%)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SPL (1W/1M)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95 dB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Frequency Range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40 Hz ~ 18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792649"/>
                  </a:ext>
                </a:extLst>
              </a:tr>
              <a:tr h="377478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Coverage (H/V)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80° / 50°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397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X-Over Frequency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1.8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845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Enclosure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MDF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226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Dimensions (W x H x D)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360 x 578 x 342 mm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54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Weight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17.5 kg (±15%)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609419"/>
                  </a:ext>
                </a:extLst>
              </a:tr>
            </a:tbl>
          </a:graphicData>
        </a:graphic>
      </p:graphicFrame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19000" y="2502293"/>
            <a:ext cx="1620000" cy="2144971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631D9598-4FFB-7B62-2F4F-CB9D738211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67"/>
          <a:stretch/>
        </p:blipFill>
        <p:spPr>
          <a:xfrm>
            <a:off x="481582" y="533400"/>
            <a:ext cx="1475235" cy="15697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>
                <a:latin typeface="Engravers MT" panose="02090707080505020304" pitchFamily="18" charset="0"/>
              </a:rPr>
              <a:t>SPEAKER  </a:t>
            </a:r>
            <a:r>
              <a:rPr lang="en-US" altLang="ko-KR" sz="1600" b="1" dirty="0">
                <a:latin typeface="Engravers MT" panose="02090707080505020304" pitchFamily="18" charset="0"/>
              </a:rPr>
              <a:t>MA-12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1080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12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저음드라이버와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고음드라이버로 구성된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2-WAY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풀레인지 스피커로 매우 높은 운용 능력을 가지고 있습니다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저음 반사형 구조의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컴팩트한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엔클로져는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다양한 장소에 설치가 가능하게 하고 고품질의 </a:t>
            </a:r>
            <a:r>
              <a:rPr lang="ko-KR" altLang="en-US" sz="1100">
                <a:solidFill>
                  <a:schemeClr val="tx1">
                    <a:lumMod val="65000"/>
                    <a:lumOff val="35000"/>
                  </a:schemeClr>
                </a:solidFill>
              </a:rPr>
              <a:t>음질을 제공합니다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</TotalTime>
  <Words>117</Words>
  <Application>Microsoft Office PowerPoint</Application>
  <PresentationFormat>A4 용지(210x297mm)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13</cp:revision>
  <dcterms:created xsi:type="dcterms:W3CDTF">2022-11-25T00:25:51Z</dcterms:created>
  <dcterms:modified xsi:type="dcterms:W3CDTF">2022-12-04T00:08:25Z</dcterms:modified>
</cp:coreProperties>
</file>