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456001"/>
              </p:ext>
            </p:extLst>
          </p:nvPr>
        </p:nvGraphicFramePr>
        <p:xfrm>
          <a:off x="481582" y="4981897"/>
          <a:ext cx="5600700" cy="407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MA-08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8“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200W / PROGRAM 400W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89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64952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60° / 40°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252 x 422 x 222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9000" y="2556666"/>
            <a:ext cx="1440000" cy="1790129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MA-08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플레인지 스피커 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매우 높은 파워 운용 능력을 가지고 있으며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엔클러져는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가능하게 하고 고품질의 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120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16</cp:revision>
  <dcterms:created xsi:type="dcterms:W3CDTF">2022-11-25T00:25:51Z</dcterms:created>
  <dcterms:modified xsi:type="dcterms:W3CDTF">2022-12-09T02:35:02Z</dcterms:modified>
</cp:coreProperties>
</file>