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322973"/>
              </p:ext>
            </p:extLst>
          </p:nvPr>
        </p:nvGraphicFramePr>
        <p:xfrm>
          <a:off x="620922" y="4996327"/>
          <a:ext cx="5600700" cy="4105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MA-05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5“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100W / PROGRAM 200W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83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97045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90°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185 x 310 x 220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5.3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9000" y="2692283"/>
            <a:ext cx="1260000" cy="153965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MA-05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플레인지 스피커 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매우 높은 파워 운용 능력을 가지고 있으며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엔클러져는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가능하고 고품질의 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119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14</cp:revision>
  <dcterms:created xsi:type="dcterms:W3CDTF">2022-11-25T00:25:51Z</dcterms:created>
  <dcterms:modified xsi:type="dcterms:W3CDTF">2022-12-03T06:55:27Z</dcterms:modified>
</cp:coreProperties>
</file>