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9" autoAdjust="0"/>
    <p:restoredTop sz="94660"/>
  </p:normalViewPr>
  <p:slideViewPr>
    <p:cSldViewPr snapToGrid="0">
      <p:cViewPr varScale="1">
        <p:scale>
          <a:sx n="77" d="100"/>
          <a:sy n="77" d="100"/>
        </p:scale>
        <p:origin x="12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1E535A6-AA43-44A8-80E6-A54BD0740E23}" type="datetimeFigureOut">
              <a:rPr lang="ko-KR" altLang="en-US" smtClean="0"/>
              <a:t>2022-12-03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16981F0-F5DF-41D3-9F7F-ECCEA94745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25102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1E535A6-AA43-44A8-80E6-A54BD0740E23}" type="datetimeFigureOut">
              <a:rPr lang="ko-KR" altLang="en-US" smtClean="0"/>
              <a:t>2022-12-03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16981F0-F5DF-41D3-9F7F-ECCEA94745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1425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1E535A6-AA43-44A8-80E6-A54BD0740E23}" type="datetimeFigureOut">
              <a:rPr lang="ko-KR" altLang="en-US" smtClean="0"/>
              <a:t>2022-12-03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16981F0-F5DF-41D3-9F7F-ECCEA94745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62851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1E535A6-AA43-44A8-80E6-A54BD0740E23}" type="datetimeFigureOut">
              <a:rPr lang="ko-KR" altLang="en-US" smtClean="0"/>
              <a:t>2022-12-03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16981F0-F5DF-41D3-9F7F-ECCEA94745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6930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1E535A6-AA43-44A8-80E6-A54BD0740E23}" type="datetimeFigureOut">
              <a:rPr lang="ko-KR" altLang="en-US" smtClean="0"/>
              <a:t>2022-12-03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16981F0-F5DF-41D3-9F7F-ECCEA94745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8737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1E535A6-AA43-44A8-80E6-A54BD0740E23}" type="datetimeFigureOut">
              <a:rPr lang="ko-KR" altLang="en-US" smtClean="0"/>
              <a:t>2022-12-03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16981F0-F5DF-41D3-9F7F-ECCEA94745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0440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1E535A6-AA43-44A8-80E6-A54BD0740E23}" type="datetimeFigureOut">
              <a:rPr lang="ko-KR" altLang="en-US" smtClean="0"/>
              <a:t>2022-12-03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16981F0-F5DF-41D3-9F7F-ECCEA94745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6260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1E535A6-AA43-44A8-80E6-A54BD0740E23}" type="datetimeFigureOut">
              <a:rPr lang="ko-KR" altLang="en-US" smtClean="0"/>
              <a:t>2022-12-03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16981F0-F5DF-41D3-9F7F-ECCEA94745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0735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1E535A6-AA43-44A8-80E6-A54BD0740E23}" type="datetimeFigureOut">
              <a:rPr lang="ko-KR" altLang="en-US" smtClean="0"/>
              <a:t>2022-12-03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16981F0-F5DF-41D3-9F7F-ECCEA94745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7204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1E535A6-AA43-44A8-80E6-A54BD0740E23}" type="datetimeFigureOut">
              <a:rPr lang="ko-KR" altLang="en-US" smtClean="0"/>
              <a:t>2022-12-03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16981F0-F5DF-41D3-9F7F-ECCEA94745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38587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1E535A6-AA43-44A8-80E6-A54BD0740E23}" type="datetimeFigureOut">
              <a:rPr lang="ko-KR" altLang="en-US" smtClean="0"/>
              <a:t>2022-12-03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16981F0-F5DF-41D3-9F7F-ECCEA94745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34834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:a16="http://schemas.microsoft.com/office/drawing/2014/main" id="{4CB2A9AD-730C-E440-7B42-5B83E55024D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890"/>
          <a:stretch/>
        </p:blipFill>
        <p:spPr>
          <a:xfrm>
            <a:off x="0" y="4316868"/>
            <a:ext cx="6858000" cy="4979532"/>
          </a:xfrm>
          <a:prstGeom prst="rect">
            <a:avLst/>
          </a:prstGeom>
        </p:spPr>
      </p:pic>
      <p:pic>
        <p:nvPicPr>
          <p:cNvPr id="15" name="그림 14">
            <a:extLst>
              <a:ext uri="{FF2B5EF4-FFF2-40B4-BE49-F238E27FC236}">
                <a16:creationId xmlns:a16="http://schemas.microsoft.com/office/drawing/2014/main" id="{E8231763-8AA5-EE10-D56D-225F6CBE593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111" t="8662" r="3890" b="77906"/>
          <a:stretch/>
        </p:blipFill>
        <p:spPr>
          <a:xfrm>
            <a:off x="0" y="9611832"/>
            <a:ext cx="1647173" cy="294167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1FC7E5EF-89B6-893E-B5DD-45004CD9549C}"/>
              </a:ext>
            </a:extLst>
          </p:cNvPr>
          <p:cNvSpPr txBox="1"/>
          <p:nvPr userDrawn="1"/>
        </p:nvSpPr>
        <p:spPr>
          <a:xfrm>
            <a:off x="1647173" y="9648759"/>
            <a:ext cx="521082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ea typeface="+mn-ea"/>
              </a:rPr>
              <a:t>본사</a:t>
            </a:r>
            <a:r>
              <a:rPr lang="en-US" altLang="ko-KR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ea typeface="+mn-ea"/>
              </a:rPr>
              <a:t>/</a:t>
            </a:r>
            <a:r>
              <a:rPr lang="ko-KR" altLang="en-US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ea typeface="+mn-ea"/>
              </a:rPr>
              <a:t>공장</a:t>
            </a:r>
            <a:r>
              <a:rPr lang="ko-KR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ea typeface="+mn-ea"/>
              </a:rPr>
              <a:t> 부산광역시 금정구 </a:t>
            </a:r>
            <a:r>
              <a:rPr lang="ko-KR" altLang="en-US" sz="1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ea typeface="+mn-ea"/>
              </a:rPr>
              <a:t>공단로</a:t>
            </a:r>
            <a:r>
              <a:rPr lang="ko-KR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ea typeface="+mn-ea"/>
              </a:rPr>
              <a:t> </a:t>
            </a:r>
            <a:r>
              <a:rPr lang="en-US" altLang="ko-KR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ea typeface="+mn-ea"/>
              </a:rPr>
              <a:t>68-4 / 051-522-3922</a:t>
            </a:r>
            <a:endParaRPr lang="ko-KR" altLang="en-US" sz="1100" dirty="0">
              <a:solidFill>
                <a:schemeClr val="tx1">
                  <a:lumMod val="65000"/>
                  <a:lumOff val="35000"/>
                </a:schemeClr>
              </a:solidFill>
              <a:latin typeface="+mn-ea"/>
              <a:ea typeface="+mn-ea"/>
            </a:endParaRPr>
          </a:p>
        </p:txBody>
      </p:sp>
      <p:pic>
        <p:nvPicPr>
          <p:cNvPr id="19" name="그림 18">
            <a:extLst>
              <a:ext uri="{FF2B5EF4-FFF2-40B4-BE49-F238E27FC236}">
                <a16:creationId xmlns:a16="http://schemas.microsoft.com/office/drawing/2014/main" id="{61871046-F033-F8C6-69BD-30C6BD25DD3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361" t="21484" r="3820" b="72400"/>
          <a:stretch/>
        </p:blipFill>
        <p:spPr>
          <a:xfrm>
            <a:off x="5567362" y="9648759"/>
            <a:ext cx="1290638" cy="250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01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표 18">
            <a:extLst>
              <a:ext uri="{FF2B5EF4-FFF2-40B4-BE49-F238E27FC236}">
                <a16:creationId xmlns:a16="http://schemas.microsoft.com/office/drawing/2014/main" id="{942E5A8A-49BB-36F0-271E-521F120112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0739772"/>
              </p:ext>
            </p:extLst>
          </p:nvPr>
        </p:nvGraphicFramePr>
        <p:xfrm>
          <a:off x="620920" y="6015032"/>
          <a:ext cx="5600700" cy="1854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16100">
                  <a:extLst>
                    <a:ext uri="{9D8B030D-6E8A-4147-A177-3AD203B41FA5}">
                      <a16:colId xmlns:a16="http://schemas.microsoft.com/office/drawing/2014/main" val="3825946679"/>
                    </a:ext>
                  </a:extLst>
                </a:gridCol>
                <a:gridCol w="3784600">
                  <a:extLst>
                    <a:ext uri="{9D8B030D-6E8A-4147-A177-3AD203B41FA5}">
                      <a16:colId xmlns:a16="http://schemas.microsoft.com/office/drawing/2014/main" val="296861248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b="1" dirty="0">
                          <a:latin typeface="+mn-ea"/>
                          <a:ea typeface="+mn-ea"/>
                        </a:rPr>
                        <a:t>Model</a:t>
                      </a:r>
                      <a:endParaRPr lang="ko-KR" altLang="en-US" sz="12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b="1" dirty="0">
                          <a:latin typeface="+mn-ea"/>
                          <a:ea typeface="+mn-ea"/>
                        </a:rPr>
                        <a:t>MVK-206BMP</a:t>
                      </a:r>
                      <a:endParaRPr lang="ko-KR" altLang="en-US" sz="12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64160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1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재질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ase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Steel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54867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최대하중</a:t>
                      </a:r>
                      <a:endParaRPr lang="en-US" altLang="ko-KR" sz="1100" kern="12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 latinLnBrk="1"/>
                      <a:r>
                        <a:rPr lang="en-US" altLang="ko-KR" sz="110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1000 kg (±10% )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7198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base" latinLnBrk="1"/>
                      <a:r>
                        <a:rPr lang="ko-KR" altLang="en-US" sz="110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외형 </a:t>
                      </a:r>
                      <a:r>
                        <a:rPr lang="en-US" altLang="ko-KR" sz="110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(W x H x D) 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ase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600 x 50 x 640 mm (±10% )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21976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base" latinLnBrk="1"/>
                      <a:r>
                        <a:rPr lang="ko-KR" altLang="en-US" sz="110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중량</a:t>
                      </a:r>
                      <a:endParaRPr lang="en-US" altLang="ko-KR" sz="1100" kern="12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ase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11.5 kg (±10%)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790577"/>
                  </a:ext>
                </a:extLst>
              </a:tr>
            </a:tbl>
          </a:graphicData>
        </a:graphic>
      </p:graphicFrame>
      <p:pic>
        <p:nvPicPr>
          <p:cNvPr id="20" name="그림 19">
            <a:extLst>
              <a:ext uri="{FF2B5EF4-FFF2-40B4-BE49-F238E27FC236}">
                <a16:creationId xmlns:a16="http://schemas.microsoft.com/office/drawing/2014/main" id="{58A321C0-DCAC-ED16-312B-D5581A1BAC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29000" y="2208598"/>
            <a:ext cx="5400000" cy="3034124"/>
          </a:xfrm>
          <a:prstGeom prst="rect">
            <a:avLst/>
          </a:prstGeom>
        </p:spPr>
      </p:pic>
      <p:pic>
        <p:nvPicPr>
          <p:cNvPr id="23" name="그림 22">
            <a:extLst>
              <a:ext uri="{FF2B5EF4-FFF2-40B4-BE49-F238E27FC236}">
                <a16:creationId xmlns:a16="http://schemas.microsoft.com/office/drawing/2014/main" id="{631D9598-4FFB-7B62-2F4F-CB9D7382111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967"/>
          <a:stretch/>
        </p:blipFill>
        <p:spPr>
          <a:xfrm>
            <a:off x="481582" y="533400"/>
            <a:ext cx="1475235" cy="156973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A7D0409F-871C-C26E-022D-545335CF1A2E}"/>
              </a:ext>
            </a:extLst>
          </p:cNvPr>
          <p:cNvSpPr txBox="1"/>
          <p:nvPr/>
        </p:nvSpPr>
        <p:spPr>
          <a:xfrm>
            <a:off x="414844" y="883229"/>
            <a:ext cx="56007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latin typeface="Engravers MT" panose="02090707080505020304" pitchFamily="18" charset="0"/>
              </a:rPr>
              <a:t>SPEAKER BRAKET </a:t>
            </a:r>
            <a:r>
              <a:rPr lang="en-US" altLang="ko-KR" sz="1600" b="1" dirty="0">
                <a:latin typeface="Engravers MT" panose="02090707080505020304" pitchFamily="18" charset="0"/>
              </a:rPr>
              <a:t>MVK-206BMP</a:t>
            </a:r>
            <a:endParaRPr lang="ko-KR" altLang="en-US" sz="1600" b="1" dirty="0">
              <a:latin typeface="Engravers MT" panose="020907070805050203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AD4ED38-DD31-39E6-1FB0-B2391CBF9786}"/>
              </a:ext>
            </a:extLst>
          </p:cNvPr>
          <p:cNvSpPr txBox="1"/>
          <p:nvPr/>
        </p:nvSpPr>
        <p:spPr>
          <a:xfrm>
            <a:off x="481582" y="1321826"/>
            <a:ext cx="5600700" cy="573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라인어레이</a:t>
            </a:r>
            <a:r>
              <a:rPr lang="ko-KR" alt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스피커를 고정하기 위한 </a:t>
            </a:r>
            <a:r>
              <a:rPr lang="ko-KR" altLang="en-US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브래킷</a:t>
            </a:r>
            <a:r>
              <a:rPr lang="ko-KR" alt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입니다</a:t>
            </a:r>
            <a:r>
              <a:rPr lang="en-US" altLang="ko-K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최대하중 </a:t>
            </a:r>
            <a:r>
              <a:rPr lang="en-US" altLang="ko-K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1t</a:t>
            </a:r>
            <a:r>
              <a:rPr lang="ko-KR" alt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을 견딜 수 있는 강한 </a:t>
            </a:r>
            <a:r>
              <a:rPr lang="en-US" altLang="ko-K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STEEL </a:t>
            </a:r>
            <a:r>
              <a:rPr lang="ko-KR" alt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재질로 되어 있습니다</a:t>
            </a:r>
            <a:r>
              <a:rPr lang="en-US" altLang="ko-K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459473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183</TotalTime>
  <Words>57</Words>
  <Application>Microsoft Office PowerPoint</Application>
  <PresentationFormat>A4 용지(210x297mm)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맑은 고딕</vt:lpstr>
      <vt:lpstr>Arial</vt:lpstr>
      <vt:lpstr>Calibri</vt:lpstr>
      <vt:lpstr>Calibri Light</vt:lpstr>
      <vt:lpstr>Engravers MT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주식회사 제이앤</dc:creator>
  <cp:lastModifiedBy>주식회사 제이앤</cp:lastModifiedBy>
  <cp:revision>18</cp:revision>
  <dcterms:created xsi:type="dcterms:W3CDTF">2022-11-25T00:25:51Z</dcterms:created>
  <dcterms:modified xsi:type="dcterms:W3CDTF">2022-12-03T06:56:47Z</dcterms:modified>
</cp:coreProperties>
</file>