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9" d="100"/>
          <a:sy n="79" d="100"/>
        </p:scale>
        <p:origin x="13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29000" y="1725250"/>
            <a:ext cx="1800000" cy="2699999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MIC STAND</a:t>
            </a:r>
            <a:r>
              <a:rPr lang="ko-KR" altLang="en-US" sz="1400" dirty="0">
                <a:latin typeface="Engravers MT" panose="02090707080505020304" pitchFamily="18" charset="0"/>
              </a:rPr>
              <a:t> </a:t>
            </a:r>
            <a:r>
              <a:rPr lang="en-US" altLang="ko-KR" sz="1600" b="1" dirty="0">
                <a:latin typeface="Engravers MT" panose="02090707080505020304" pitchFamily="18" charset="0"/>
              </a:rPr>
              <a:t>JNST-TMIC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5725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마이크를 결합할 때 사용하는 스탠드이며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높이조절이 기능이 탑재된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자형 붐타입의 견고한 마이크 스탠드입니다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</p:txBody>
      </p:sp>
      <p:graphicFrame>
        <p:nvGraphicFramePr>
          <p:cNvPr id="2" name="표 18">
            <a:extLst>
              <a:ext uri="{FF2B5EF4-FFF2-40B4-BE49-F238E27FC236}">
                <a16:creationId xmlns:a16="http://schemas.microsoft.com/office/drawing/2014/main" id="{E7881E24-D457-56C6-2055-5ED2C6ABBA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679977"/>
              </p:ext>
            </p:extLst>
          </p:nvPr>
        </p:nvGraphicFramePr>
        <p:xfrm>
          <a:off x="583472" y="4953000"/>
          <a:ext cx="5600700" cy="22985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>
                          <a:latin typeface="+mn-ea"/>
                          <a:ea typeface="+mn-ea"/>
                        </a:rPr>
                        <a:t>JNST-TMIC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98558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용도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T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자형 </a:t>
                      </a:r>
                      <a:r>
                        <a:rPr lang="ko-KR" altLang="en-US" sz="1100" kern="1200" dirty="0" err="1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붐타입</a:t>
                      </a:r>
                      <a:r>
                        <a:rPr lang="ko-KR" altLang="en-US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 마이크 </a:t>
                      </a: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스탠드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40083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색상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검정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1143725"/>
                  </a:ext>
                </a:extLst>
              </a:tr>
              <a:tr h="386660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높이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990 ~ 1690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8706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붐 길이</a:t>
                      </a:r>
                      <a:endParaRPr lang="en-US" altLang="ko-KR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580 ~ 910 mm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무게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2.7 kg (±10%)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630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312</TotalTime>
  <Words>52</Words>
  <Application>Microsoft Office PowerPoint</Application>
  <PresentationFormat>A4 용지(210x297mm)</PresentationFormat>
  <Paragraphs>14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36</cp:revision>
  <dcterms:created xsi:type="dcterms:W3CDTF">2022-11-25T00:25:51Z</dcterms:created>
  <dcterms:modified xsi:type="dcterms:W3CDTF">2022-12-06T02:34:45Z</dcterms:modified>
</cp:coreProperties>
</file>