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3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29000" y="1718737"/>
            <a:ext cx="1800000" cy="2699999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MIC STAND</a:t>
            </a:r>
            <a:r>
              <a:rPr lang="ko-KR" altLang="en-US" sz="1400" dirty="0">
                <a:latin typeface="Engravers MT" panose="02090707080505020304" pitchFamily="18" charset="0"/>
              </a:rPr>
              <a:t> </a:t>
            </a:r>
            <a:r>
              <a:rPr lang="en-US" altLang="ko-KR" sz="1600" b="1" dirty="0">
                <a:latin typeface="Engravers MT" panose="02090707080505020304" pitchFamily="18" charset="0"/>
              </a:rPr>
              <a:t>JNST-IMIC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572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마이크를 결합할 때 사용하는 스탠드이며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높이조절이 기능이 탑재된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자형의 견고한 마이크 스탠드입니다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graphicFrame>
        <p:nvGraphicFramePr>
          <p:cNvPr id="2" name="표 18">
            <a:extLst>
              <a:ext uri="{FF2B5EF4-FFF2-40B4-BE49-F238E27FC236}">
                <a16:creationId xmlns:a16="http://schemas.microsoft.com/office/drawing/2014/main" id="{1C1DA7B8-9FA1-30FB-654B-9584149EB2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439692"/>
              </p:ext>
            </p:extLst>
          </p:nvPr>
        </p:nvGraphicFramePr>
        <p:xfrm>
          <a:off x="583472" y="4953000"/>
          <a:ext cx="5600700" cy="2298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JNST-IMIC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9855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용도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I</a:t>
                      </a: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자형 마이크 스탠드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40083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색상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검정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143725"/>
                  </a:ext>
                </a:extLst>
              </a:tr>
              <a:tr h="38666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높이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900 ~ 1595 mm 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2870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무게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2.1 kg 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6630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</TotalTime>
  <Words>41</Words>
  <Application>Microsoft Office PowerPoint</Application>
  <PresentationFormat>A4 용지(210x297mm)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39</cp:revision>
  <dcterms:created xsi:type="dcterms:W3CDTF">2022-11-25T00:25:51Z</dcterms:created>
  <dcterms:modified xsi:type="dcterms:W3CDTF">2022-12-06T00:23:11Z</dcterms:modified>
</cp:coreProperties>
</file>