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8999" y="2074382"/>
            <a:ext cx="1800000" cy="2700001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STAND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JNST-FMIC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마이크를 책상이나 탁자 위에 고정하기 위한 탁상형 마이크 스탠드입니다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2" name="표 18">
            <a:extLst>
              <a:ext uri="{FF2B5EF4-FFF2-40B4-BE49-F238E27FC236}">
                <a16:creationId xmlns:a16="http://schemas.microsoft.com/office/drawing/2014/main" id="{6957C101-0D51-DD66-EEF9-0749C229B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73533"/>
              </p:ext>
            </p:extLst>
          </p:nvPr>
        </p:nvGraphicFramePr>
        <p:xfrm>
          <a:off x="628649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JNST-FMIC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철재 주물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탁상형 마이크 스탠드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받침대 크기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170 Ø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2.6 kg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자바라 높이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360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42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31</cp:revision>
  <dcterms:created xsi:type="dcterms:W3CDTF">2022-11-25T00:25:51Z</dcterms:created>
  <dcterms:modified xsi:type="dcterms:W3CDTF">2022-12-04T05:56:13Z</dcterms:modified>
</cp:coreProperties>
</file>