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65341" y="2592553"/>
            <a:ext cx="3327317" cy="1663659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RACK TRAY</a:t>
            </a:r>
            <a:r>
              <a:rPr lang="ko-KR" altLang="en-US" sz="1600" dirty="0">
                <a:latin typeface="Engravers MT" panose="02090707080505020304" pitchFamily="18" charset="0"/>
              </a:rPr>
              <a:t> </a:t>
            </a:r>
            <a:r>
              <a:rPr lang="en-US" altLang="ko-KR" sz="1600" b="1" dirty="0">
                <a:latin typeface="Engravers MT" panose="02090707080505020304" pitchFamily="18" charset="0"/>
              </a:rPr>
              <a:t>JNRP-02U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각종 기기를 장착하여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랙에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고정시키는 선반으로서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랙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마운트 타입이 아닌 장비를 </a:t>
            </a:r>
            <a:endParaRPr lang="en-US" altLang="ko-K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랙에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장착하기 위해 사용되는 선반입니다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aphicFrame>
        <p:nvGraphicFramePr>
          <p:cNvPr id="2" name="표 18">
            <a:extLst>
              <a:ext uri="{FF2B5EF4-FFF2-40B4-BE49-F238E27FC236}">
                <a16:creationId xmlns:a16="http://schemas.microsoft.com/office/drawing/2014/main" id="{93FEE3FA-CE03-42CC-14DD-EA1005587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726106"/>
              </p:ext>
            </p:extLst>
          </p:nvPr>
        </p:nvGraphicFramePr>
        <p:xfrm>
          <a:off x="583472" y="4953000"/>
          <a:ext cx="5600700" cy="2298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JNRP-02U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9855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재질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STEEL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40083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방송장비용 </a:t>
                      </a:r>
                      <a:r>
                        <a:rPr lang="ko-KR" altLang="en-US" sz="1100" kern="12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랙선반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143725"/>
                  </a:ext>
                </a:extLst>
              </a:tr>
              <a:tr h="3866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규격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870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 kg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(W x H x D)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480 x</a:t>
                      </a: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88</a:t>
                      </a: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</a:t>
                      </a: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10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350 mm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630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</TotalTime>
  <Words>53</Words>
  <Application>Microsoft Office PowerPoint</Application>
  <PresentationFormat>A4 용지(210x297mm)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54</cp:revision>
  <dcterms:created xsi:type="dcterms:W3CDTF">2022-11-25T00:25:51Z</dcterms:created>
  <dcterms:modified xsi:type="dcterms:W3CDTF">2022-12-06T01:01:17Z</dcterms:modified>
</cp:coreProperties>
</file>