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 snapToGrid="0">
      <p:cViewPr varScale="1">
        <p:scale>
          <a:sx n="79" d="100"/>
          <a:sy n="79" d="100"/>
        </p:scale>
        <p:origin x="13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5102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42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2851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6930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8737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10440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6260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073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7204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8587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51E535A6-AA43-44A8-80E6-A54BD0740E23}" type="datetimeFigureOut">
              <a:rPr lang="ko-KR" altLang="en-US" smtClean="0"/>
              <a:t>2022-12-06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/>
          <a:lstStyle/>
          <a:p>
            <a:fld id="{716981F0-F5DF-41D3-9F7F-ECCEA94745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34834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그림 14">
            <a:extLst>
              <a:ext uri="{FF2B5EF4-FFF2-40B4-BE49-F238E27FC236}">
                <a16:creationId xmlns:a16="http://schemas.microsoft.com/office/drawing/2014/main" id="{E8231763-8AA5-EE10-D56D-225F6CBE593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111" t="8662" r="3890" b="77906"/>
          <a:stretch/>
        </p:blipFill>
        <p:spPr>
          <a:xfrm>
            <a:off x="0" y="9611832"/>
            <a:ext cx="1647173" cy="294167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FC7E5EF-89B6-893E-B5DD-45004CD9549C}"/>
              </a:ext>
            </a:extLst>
          </p:cNvPr>
          <p:cNvSpPr txBox="1"/>
          <p:nvPr userDrawn="1"/>
        </p:nvSpPr>
        <p:spPr>
          <a:xfrm>
            <a:off x="1647173" y="9648759"/>
            <a:ext cx="521082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본사</a:t>
            </a:r>
            <a:r>
              <a:rPr lang="en-US" altLang="ko-KR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/</a:t>
            </a:r>
            <a:r>
              <a:rPr lang="ko-KR" altLang="en-US" sz="11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공장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부산광역시 금정구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공단로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 </a:t>
            </a:r>
            <a:r>
              <a:rPr lang="en-US" altLang="ko-K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</a:rPr>
              <a:t>68-4 / 051-522-3922</a:t>
            </a:r>
            <a:endParaRPr lang="ko-KR" altLang="en-US" sz="1100" dirty="0">
              <a:solidFill>
                <a:schemeClr val="tx1">
                  <a:lumMod val="65000"/>
                  <a:lumOff val="35000"/>
                </a:schemeClr>
              </a:solidFill>
              <a:latin typeface="+mn-ea"/>
              <a:ea typeface="+mn-ea"/>
            </a:endParaRP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61871046-F033-F8C6-69BD-30C6BD25DD3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7361" t="21484" r="3820" b="72400"/>
          <a:stretch/>
        </p:blipFill>
        <p:spPr>
          <a:xfrm>
            <a:off x="5567362" y="9648759"/>
            <a:ext cx="1290638" cy="250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그림 19">
            <a:extLst>
              <a:ext uri="{FF2B5EF4-FFF2-40B4-BE49-F238E27FC236}">
                <a16:creationId xmlns:a16="http://schemas.microsoft.com/office/drawing/2014/main" id="{58A321C0-DCAC-ED16-312B-D5581A1BAC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465048" y="1823788"/>
            <a:ext cx="3927903" cy="2945927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A7D0409F-871C-C26E-022D-545335CF1A2E}"/>
              </a:ext>
            </a:extLst>
          </p:cNvPr>
          <p:cNvSpPr txBox="1"/>
          <p:nvPr/>
        </p:nvSpPr>
        <p:spPr>
          <a:xfrm>
            <a:off x="414844" y="883229"/>
            <a:ext cx="56007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>
                <a:latin typeface="Engravers MT" panose="02090707080505020304" pitchFamily="18" charset="0"/>
              </a:rPr>
              <a:t>RACK TRAY</a:t>
            </a:r>
            <a:r>
              <a:rPr lang="ko-KR" altLang="en-US" sz="1400" dirty="0">
                <a:latin typeface="Engravers MT" panose="02090707080505020304" pitchFamily="18" charset="0"/>
              </a:rPr>
              <a:t> </a:t>
            </a:r>
            <a:r>
              <a:rPr lang="en-US" altLang="ko-KR" sz="1600" b="1">
                <a:latin typeface="Engravers MT" panose="02090707080505020304" pitchFamily="18" charset="0"/>
              </a:rPr>
              <a:t>JNRP-02SL2</a:t>
            </a:r>
            <a:endParaRPr lang="ko-KR" altLang="en-US" sz="1600" b="1" dirty="0">
              <a:latin typeface="Engravers MT" panose="020907070805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AD4ED38-DD31-39E6-1FB0-B2391CBF9786}"/>
              </a:ext>
            </a:extLst>
          </p:cNvPr>
          <p:cNvSpPr txBox="1"/>
          <p:nvPr/>
        </p:nvSpPr>
        <p:spPr>
          <a:xfrm>
            <a:off x="481582" y="1321826"/>
            <a:ext cx="5600700" cy="3186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랙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장착용  </a:t>
            </a:r>
            <a:r>
              <a:rPr lang="ko-KR" altLang="en-US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수납식</a:t>
            </a:r>
            <a:r>
              <a:rPr lang="ko-KR" altLang="en-US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서랍으로 잠금장치 기능이 있는 슬라이드 타입입니다</a:t>
            </a:r>
            <a:r>
              <a:rPr lang="en-US" altLang="ko-KR" sz="110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altLang="ko-KR" sz="11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3" name="표 18">
            <a:extLst>
              <a:ext uri="{FF2B5EF4-FFF2-40B4-BE49-F238E27FC236}">
                <a16:creationId xmlns:a16="http://schemas.microsoft.com/office/drawing/2014/main" id="{636AF583-5663-AAB5-BD3F-1536DB9453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5510865"/>
              </p:ext>
            </p:extLst>
          </p:nvPr>
        </p:nvGraphicFramePr>
        <p:xfrm>
          <a:off x="583472" y="4953000"/>
          <a:ext cx="5600700" cy="22985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16100">
                  <a:extLst>
                    <a:ext uri="{9D8B030D-6E8A-4147-A177-3AD203B41FA5}">
                      <a16:colId xmlns:a16="http://schemas.microsoft.com/office/drawing/2014/main" val="3825946679"/>
                    </a:ext>
                  </a:extLst>
                </a:gridCol>
                <a:gridCol w="3784600">
                  <a:extLst>
                    <a:ext uri="{9D8B030D-6E8A-4147-A177-3AD203B41FA5}">
                      <a16:colId xmlns:a16="http://schemas.microsoft.com/office/drawing/2014/main" val="296861248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Model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>
                          <a:latin typeface="+mn-ea"/>
                          <a:ea typeface="+mn-ea"/>
                        </a:rPr>
                        <a:t>JNRP-02SL2</a:t>
                      </a:r>
                      <a:endParaRPr lang="ko-KR" altLang="en-US" sz="1200" b="1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6416031"/>
                  </a:ext>
                </a:extLst>
              </a:tr>
              <a:tr h="398558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재질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i="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STEEL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25486767"/>
                  </a:ext>
                </a:extLst>
              </a:tr>
              <a:tr h="4008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용도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랙장착용</a:t>
                      </a: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ko-KR" altLang="en-US" sz="1100" kern="1200" dirty="0" err="1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수납식</a:t>
                      </a: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서랍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1143725"/>
                  </a:ext>
                </a:extLst>
              </a:tr>
              <a:tr h="38666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1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ea"/>
                          <a:ea typeface="+mn-ea"/>
                        </a:rPr>
                        <a:t>규격</a:t>
                      </a: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2U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28706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무게</a:t>
                      </a:r>
                      <a:endParaRPr lang="en-US" altLang="ko-KR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5.1 kg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719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외형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(W x H x D)</a:t>
                      </a:r>
                      <a:endParaRPr lang="ko-KR" altLang="en-US" sz="1100" kern="120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484 x</a:t>
                      </a: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90</a:t>
                      </a: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x</a:t>
                      </a:r>
                      <a:r>
                        <a:rPr lang="ko-KR" altLang="en-US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ko-KR" sz="1100" kern="120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380 mm </a:t>
                      </a:r>
                      <a:r>
                        <a:rPr lang="en-US" altLang="ko-KR" sz="1100" kern="120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  <a:cs typeface="+mn-cs"/>
                        </a:rPr>
                        <a:t>(±10%)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630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59473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449</TotalTime>
  <Words>46</Words>
  <Application>Microsoft Office PowerPoint</Application>
  <PresentationFormat>A4 용지(210x297mm)</PresentationFormat>
  <Paragraphs>14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맑은 고딕</vt:lpstr>
      <vt:lpstr>Arial</vt:lpstr>
      <vt:lpstr>Calibri</vt:lpstr>
      <vt:lpstr>Calibri Light</vt:lpstr>
      <vt:lpstr>Engravers MT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주식회사 제이앤</dc:creator>
  <cp:lastModifiedBy>주식회사 제이앤</cp:lastModifiedBy>
  <cp:revision>59</cp:revision>
  <dcterms:created xsi:type="dcterms:W3CDTF">2022-11-25T00:25:51Z</dcterms:created>
  <dcterms:modified xsi:type="dcterms:W3CDTF">2022-12-06T01:00:23Z</dcterms:modified>
</cp:coreProperties>
</file>