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65048" y="1823788"/>
            <a:ext cx="3927903" cy="294592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RACK TRAY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>
                <a:latin typeface="Engravers MT" panose="02090707080505020304" pitchFamily="18" charset="0"/>
              </a:rPr>
              <a:t>JNRP-02SL2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랙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장착용 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수납식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서랍으로 잠금장치 기능이 있는 슬라이드 타입입니다</a:t>
            </a:r>
            <a:r>
              <a:rPr lang="en-US" altLang="ko-KR" sz="110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en-US" altLang="ko-KR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" name="표 18">
            <a:extLst>
              <a:ext uri="{FF2B5EF4-FFF2-40B4-BE49-F238E27FC236}">
                <a16:creationId xmlns:a16="http://schemas.microsoft.com/office/drawing/2014/main" id="{636AF583-5663-AAB5-BD3F-1536DB9453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10865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JNRP-02SL2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랙장착용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수납식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서랍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규격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5.1 kg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484 x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380 mm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449</TotalTime>
  <Words>46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59</cp:revision>
  <dcterms:created xsi:type="dcterms:W3CDTF">2022-11-25T00:25:51Z</dcterms:created>
  <dcterms:modified xsi:type="dcterms:W3CDTF">2022-12-06T01:00:23Z</dcterms:modified>
</cp:coreProperties>
</file>