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5800" y="1461726"/>
            <a:ext cx="4326399" cy="32448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SLIDE RACK TRAY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JNRP-02SL1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표준형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케비닛에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키보드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마우스 등 장비의 탈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장착이 용이하도록 설계된 슬라이드 선반입니다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2" name="표 18">
            <a:extLst>
              <a:ext uri="{FF2B5EF4-FFF2-40B4-BE49-F238E27FC236}">
                <a16:creationId xmlns:a16="http://schemas.microsoft.com/office/drawing/2014/main" id="{CE75B734-B379-EEC4-3D24-105B08B08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414585"/>
              </p:ext>
            </p:extLst>
          </p:nvPr>
        </p:nvGraphicFramePr>
        <p:xfrm>
          <a:off x="583472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JNRP-02SL1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랙장착용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슬라이드 선반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규격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3.4 kg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484 x 90 </a:t>
                      </a: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 374 mm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53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59</cp:revision>
  <dcterms:created xsi:type="dcterms:W3CDTF">2022-11-25T00:25:51Z</dcterms:created>
  <dcterms:modified xsi:type="dcterms:W3CDTF">2022-12-06T01:00:51Z</dcterms:modified>
</cp:coreProperties>
</file>