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9000" y="2434383"/>
            <a:ext cx="3960000" cy="19800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 TRAY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JNRP-01U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각종 기기를 장착하여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고정시키는 선반으로서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마운트 타입이 아닌 장비를 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장착하기 위해 사용되는 선반입니다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8242B9A9-66BD-BDA7-BD11-84BC4531D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21123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JNRP-01U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방송장비용 </a:t>
                      </a: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랙선반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1.7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480 x 44 </a:t>
                      </a: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 350 mm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53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54</cp:revision>
  <dcterms:created xsi:type="dcterms:W3CDTF">2022-11-25T00:25:51Z</dcterms:created>
  <dcterms:modified xsi:type="dcterms:W3CDTF">2022-12-06T01:01:36Z</dcterms:modified>
</cp:coreProperties>
</file>