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943775"/>
              </p:ext>
            </p:extLst>
          </p:nvPr>
        </p:nvGraphicFramePr>
        <p:xfrm>
          <a:off x="583472" y="4953000"/>
          <a:ext cx="5600700" cy="2298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JNBP-03U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9855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STEEL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40083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랙캐비닛</a:t>
                      </a: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장착용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143725"/>
                  </a:ext>
                </a:extLst>
              </a:tr>
              <a:tr h="3866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규격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87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530 g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(W x H x D)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482 x 132 x 10 mm (±5mm)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30624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BLANK PANEL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JNBP-03U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572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표준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랙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캐비닛에 장착되는 판넬이며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표준형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랙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케비닛에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각종 기기를 설치하고 남은 공간의 전면을 메우는 판넬입니다</a:t>
            </a:r>
            <a:r>
              <a:rPr lang="en-US" altLang="ko-KR" sz="110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altLang="ko-K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그림 6" descr="텍스트, 케이스, 액세서리이(가) 표시된 사진&#10;&#10;자동 생성된 설명">
            <a:extLst>
              <a:ext uri="{FF2B5EF4-FFF2-40B4-BE49-F238E27FC236}">
                <a16:creationId xmlns:a16="http://schemas.microsoft.com/office/drawing/2014/main" id="{3215E1F3-6F4B-6FE9-BC9C-9A62CE82C6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774" y="2880718"/>
            <a:ext cx="3848452" cy="108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</TotalTime>
  <Words>53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50</cp:revision>
  <dcterms:created xsi:type="dcterms:W3CDTF">2022-11-25T00:25:51Z</dcterms:created>
  <dcterms:modified xsi:type="dcterms:W3CDTF">2022-12-06T00:36:11Z</dcterms:modified>
</cp:coreProperties>
</file>