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834155"/>
              </p:ext>
            </p:extLst>
          </p:nvPr>
        </p:nvGraphicFramePr>
        <p:xfrm>
          <a:off x="583472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JNBP-02U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랙캐비닛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장착용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규격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390 g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482 x 88 x 10 mm (±5mm)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BLANK PANEL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JNBP-02U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표준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캐비닛에 장착되는 판넬이며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표준형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케비닛에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각종 기기를 설치하고 남은 공간의 전면을 메우는 판넬입니다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B9D87E2A-DEAD-D488-3490-534D2686C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774" y="3063977"/>
            <a:ext cx="3848452" cy="71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53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50</cp:revision>
  <dcterms:created xsi:type="dcterms:W3CDTF">2022-11-25T00:25:51Z</dcterms:created>
  <dcterms:modified xsi:type="dcterms:W3CDTF">2022-12-06T01:02:08Z</dcterms:modified>
</cp:coreProperties>
</file>