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0795500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JNBP-01U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랙캐비닛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장착용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260 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482 x 44 x 10 mm (±5mm)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4774" y="3209907"/>
            <a:ext cx="3848452" cy="42760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BLANK PANEL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JNBP-01U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캐비닛에 장착되는 판넬이며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표준형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케비닛에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각종 기기를 설치하고 남은 공간의 전면을 메우는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440</TotalTime>
  <Words>53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45</cp:revision>
  <dcterms:created xsi:type="dcterms:W3CDTF">2022-11-25T00:25:51Z</dcterms:created>
  <dcterms:modified xsi:type="dcterms:W3CDTF">2022-12-04T02:33:47Z</dcterms:modified>
</cp:coreProperties>
</file>