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795500"/>
              </p:ext>
            </p:extLst>
          </p:nvPr>
        </p:nvGraphicFramePr>
        <p:xfrm>
          <a:off x="583472" y="4953000"/>
          <a:ext cx="5600700" cy="2298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JNBP-01U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9855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재질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STEEL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40083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용도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랙캐비닛</a:t>
                      </a: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장착용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143725"/>
                  </a:ext>
                </a:extLst>
              </a:tr>
              <a:tr h="38666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규격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1U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870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무게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260 g 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외형 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(W x H x D)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482 x 44 x 10 mm (±5mm)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6630624"/>
                  </a:ext>
                </a:extLst>
              </a:tr>
            </a:tbl>
          </a:graphicData>
        </a:graphic>
      </p:graphicFrame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04774" y="3209907"/>
            <a:ext cx="3848452" cy="427604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BLANK PANEL</a:t>
            </a:r>
            <a:r>
              <a:rPr lang="ko-KR" altLang="en-US" sz="1400" dirty="0">
                <a:latin typeface="Engravers MT" panose="02090707080505020304" pitchFamily="18" charset="0"/>
              </a:rPr>
              <a:t> </a:t>
            </a:r>
            <a:r>
              <a:rPr lang="en-US" altLang="ko-KR" sz="1600" b="1" dirty="0">
                <a:latin typeface="Engravers MT" panose="02090707080505020304" pitchFamily="18" charset="0"/>
              </a:rPr>
              <a:t>JNBP-01U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572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표준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랙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캐비닛에 장착되는 판넬이며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표준형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랙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케비닛에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각종 기기를 설치하고 남은 공간의 전면을 메우는 판넬입니다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440</TotalTime>
  <Words>53</Words>
  <Application>Microsoft Office PowerPoint</Application>
  <PresentationFormat>A4 용지(210x297mm)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45</cp:revision>
  <dcterms:created xsi:type="dcterms:W3CDTF">2022-11-25T00:25:51Z</dcterms:created>
  <dcterms:modified xsi:type="dcterms:W3CDTF">2022-12-04T02:33:47Z</dcterms:modified>
</cp:coreProperties>
</file>