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12192" y="1895766"/>
            <a:ext cx="2833616" cy="425042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48C271F-6EC1-E4C6-EBAC-6EE14037096A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RACK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400" dirty="0">
                <a:latin typeface="Engravers MT" panose="02090707080505020304" pitchFamily="18" charset="0"/>
              </a:rPr>
              <a:t>CABINET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600" b="1" dirty="0">
                <a:latin typeface="Engravers MT" panose="02090707080505020304" pitchFamily="18" charset="0"/>
              </a:rPr>
              <a:t>JNRK-33AL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2C26D0-2119-5B69-C846-6150190BB29D}"/>
              </a:ext>
            </a:extLst>
          </p:cNvPr>
          <p:cNvSpPr txBox="1"/>
          <p:nvPr/>
        </p:nvSpPr>
        <p:spPr>
          <a:xfrm>
            <a:off x="481582" y="1321826"/>
            <a:ext cx="5600700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기기 장착용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19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RACK CABINET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이며 상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하 크기와 좌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우의 크기는 표준규격에 준하여 제작합니다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graphicFrame>
        <p:nvGraphicFramePr>
          <p:cNvPr id="4" name="표 18">
            <a:extLst>
              <a:ext uri="{FF2B5EF4-FFF2-40B4-BE49-F238E27FC236}">
                <a16:creationId xmlns:a16="http://schemas.microsoft.com/office/drawing/2014/main" id="{7CA8FDCE-C014-2919-AFC9-7B3128BFF8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955368"/>
              </p:ext>
            </p:extLst>
          </p:nvPr>
        </p:nvGraphicFramePr>
        <p:xfrm>
          <a:off x="620920" y="6399785"/>
          <a:ext cx="5600700" cy="26229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JNRK-33AL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8183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재질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알루미늄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/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스틸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5781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방송장비용랙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666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시건장치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유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무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유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69691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도어형태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유리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86811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57 kg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(±10%)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11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585 x  1655 x 650 mm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60</Words>
  <Application>Microsoft Office PowerPoint</Application>
  <PresentationFormat>A4 용지(210x297mm)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27</cp:revision>
  <dcterms:created xsi:type="dcterms:W3CDTF">2022-11-25T00:25:51Z</dcterms:created>
  <dcterms:modified xsi:type="dcterms:W3CDTF">2022-12-06T00:26:56Z</dcterms:modified>
</cp:coreProperties>
</file>