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3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97903" y="2070358"/>
            <a:ext cx="2462193" cy="369329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00399F-7521-2486-36D5-8AE0BE063FDC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RACK</a:t>
            </a:r>
            <a:r>
              <a:rPr lang="ko-KR" altLang="en-US" sz="1400" dirty="0">
                <a:latin typeface="Engravers MT" panose="02090707080505020304" pitchFamily="18" charset="0"/>
              </a:rPr>
              <a:t> </a:t>
            </a:r>
            <a:r>
              <a:rPr lang="en-US" altLang="ko-KR" sz="1400" dirty="0">
                <a:latin typeface="Engravers MT" panose="02090707080505020304" pitchFamily="18" charset="0"/>
              </a:rPr>
              <a:t>CABINET</a:t>
            </a:r>
            <a:r>
              <a:rPr lang="ko-KR" altLang="en-US" sz="1400" dirty="0">
                <a:latin typeface="Engravers MT" panose="02090707080505020304" pitchFamily="18" charset="0"/>
              </a:rPr>
              <a:t> </a:t>
            </a:r>
            <a:r>
              <a:rPr lang="en-US" altLang="ko-KR" sz="1600" b="1" dirty="0">
                <a:latin typeface="Engravers MT" panose="02090707080505020304" pitchFamily="18" charset="0"/>
              </a:rPr>
              <a:t>JNRK-27AL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9A84FE-7627-2710-E9AD-4C343EE0F83D}"/>
              </a:ext>
            </a:extLst>
          </p:cNvPr>
          <p:cNvSpPr txBox="1"/>
          <p:nvPr/>
        </p:nvSpPr>
        <p:spPr>
          <a:xfrm>
            <a:off x="481582" y="1321826"/>
            <a:ext cx="5600700" cy="57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기기 장착용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19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RACK CABINET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이며 상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하 크기와 좌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우의 크기는 표준규격에 준하여 제작합니다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graphicFrame>
        <p:nvGraphicFramePr>
          <p:cNvPr id="4" name="표 18">
            <a:extLst>
              <a:ext uri="{FF2B5EF4-FFF2-40B4-BE49-F238E27FC236}">
                <a16:creationId xmlns:a16="http://schemas.microsoft.com/office/drawing/2014/main" id="{3C8A3E2B-A746-2D51-0CE4-8BD8B5F9A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867158"/>
              </p:ext>
            </p:extLst>
          </p:nvPr>
        </p:nvGraphicFramePr>
        <p:xfrm>
          <a:off x="620920" y="6399785"/>
          <a:ext cx="5600700" cy="26229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JNRK-27AL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8183">
                <a:tc>
                  <a:txBody>
                    <a:bodyPr/>
                    <a:lstStyle/>
                    <a:p>
                      <a:pPr marL="0" algn="l" defTabSz="685800" rtl="0" eaLnBrk="1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재질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알루미늄 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/ 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스틸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5781">
                <a:tc>
                  <a:txBody>
                    <a:bodyPr/>
                    <a:lstStyle/>
                    <a:p>
                      <a:pPr marL="0" algn="l" defTabSz="685800" rtl="0" eaLnBrk="1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용도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방송장비용랙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666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시건장치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유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무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유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69691"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도어형태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유리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86811"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무게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49 kg (±10%)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112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외형 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(W x H x D)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585 x  1385 x 650 mm 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241</TotalTime>
  <Words>60</Words>
  <Application>Microsoft Office PowerPoint</Application>
  <PresentationFormat>A4 용지(210x297mm)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26</cp:revision>
  <dcterms:created xsi:type="dcterms:W3CDTF">2022-11-25T00:25:51Z</dcterms:created>
  <dcterms:modified xsi:type="dcterms:W3CDTF">2022-12-06T00:26:22Z</dcterms:modified>
</cp:coreProperties>
</file>