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7903" y="2070358"/>
            <a:ext cx="2462193" cy="36932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0399F-7521-2486-36D5-8AE0BE063FDC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JNRK-27AL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A84FE-7627-2710-E9AD-4C343EE0F83D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3C8A3E2B-A746-2D51-0CE4-8BD8B5F9A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67158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JNRK-27AL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49 kg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1385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26</cp:revision>
  <dcterms:created xsi:type="dcterms:W3CDTF">2022-11-25T00:25:51Z</dcterms:created>
  <dcterms:modified xsi:type="dcterms:W3CDTF">2022-12-06T00:26:22Z</dcterms:modified>
</cp:coreProperties>
</file>