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3372" y="2180372"/>
            <a:ext cx="2451255" cy="367688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CABINET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JNRK-23AL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20F9E6-924C-8C66-FA20-1AFAFA83A5D5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기기 장착용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RACK CABINET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 상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 크기와 좌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우의 크기는 표준규격에 준하여 제작합니다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3" name="표 18">
            <a:extLst>
              <a:ext uri="{FF2B5EF4-FFF2-40B4-BE49-F238E27FC236}">
                <a16:creationId xmlns:a16="http://schemas.microsoft.com/office/drawing/2014/main" id="{41199B38-A7A0-A0DD-FAD7-7C79A05EA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79966"/>
              </p:ext>
            </p:extLst>
          </p:nvPr>
        </p:nvGraphicFramePr>
        <p:xfrm>
          <a:off x="620920" y="6399785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JNRK-23AL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알루미늄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방송장비용랙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시건장치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유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도어형태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45 kg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585 x  1210 x 650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60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25</cp:revision>
  <dcterms:created xsi:type="dcterms:W3CDTF">2022-11-25T00:25:51Z</dcterms:created>
  <dcterms:modified xsi:type="dcterms:W3CDTF">2022-12-06T00:25:36Z</dcterms:modified>
</cp:coreProperties>
</file>