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0259" y="2329759"/>
            <a:ext cx="1917482" cy="287622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CABINET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JNRK-19AL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5E8394-C23E-987C-DB64-95B1A7D25AC9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기기 장착용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RACK CABINET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 상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 크기와 좌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우의 크기는 표준규격에 준하여 제작합니다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3" name="표 18">
            <a:extLst>
              <a:ext uri="{FF2B5EF4-FFF2-40B4-BE49-F238E27FC236}">
                <a16:creationId xmlns:a16="http://schemas.microsoft.com/office/drawing/2014/main" id="{01F13C44-7DDB-94FE-3FD4-E8074DA08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08480"/>
              </p:ext>
            </p:extLst>
          </p:nvPr>
        </p:nvGraphicFramePr>
        <p:xfrm>
          <a:off x="620920" y="6399785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JNRK-19AL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알루미늄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방송장비용랙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시건장치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유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도어형태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40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kg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585 x  1035 x 650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60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27</cp:revision>
  <dcterms:created xsi:type="dcterms:W3CDTF">2022-11-25T00:25:51Z</dcterms:created>
  <dcterms:modified xsi:type="dcterms:W3CDTF">2022-12-06T00:25:16Z</dcterms:modified>
</cp:coreProperties>
</file>