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284763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JNRK-15AL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34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kg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855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7263" y="2409024"/>
            <a:ext cx="1800000" cy="26999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JNRK-15AL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24</cp:revision>
  <dcterms:created xsi:type="dcterms:W3CDTF">2022-11-25T00:25:51Z</dcterms:created>
  <dcterms:modified xsi:type="dcterms:W3CDTF">2022-12-05T07:52:59Z</dcterms:modified>
</cp:coreProperties>
</file>